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914069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Kosisochukwu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Lewis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Kody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Ophelia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Mishaal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Lana Rose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Oluwaferanmi Michael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Meadow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Luis F 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Kelli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Kwae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Phoenix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015219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Albin Jo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Evelyn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Alayah-Mae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Robert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39935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Tyler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Eleanor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Bonnie Blossom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Lola-Gray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Jorja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Tegan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Esmae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762264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Zack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Lucky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Malcolm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9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September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659567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Gethin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Harley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Gabrielle-Rose B-B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Kai-Mason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Harvey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Rio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Kaydon M-B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Seraphena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Ellie-Mae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Kaci-Leigh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3922</TotalTime>
  <Words>916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9th September    </vt:lpstr>
      <vt:lpstr>Top Achievement Points Leader Board Year 8 Week beginning 9th September </vt:lpstr>
      <vt:lpstr>Top Achievement Points Leader Board Year 9 Week beginning 9th September  </vt:lpstr>
      <vt:lpstr>Top Achievement Points Leader Board Year 10 Week beginning 9th September </vt:lpstr>
      <vt:lpstr>Top Achievement Points Leader Board Year 11 Week beginning 9th September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340</cp:revision>
  <dcterms:created xsi:type="dcterms:W3CDTF">2022-09-06T12:24:28Z</dcterms:created>
  <dcterms:modified xsi:type="dcterms:W3CDTF">2024-09-16T08:09:44Z</dcterms:modified>
</cp:coreProperties>
</file>