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33523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Vaughn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Madeleine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Corey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Harlow Allana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Tommy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Sienna-Mae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Bethany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 G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Bilal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Nikola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4096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Gurshaan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Dexter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698247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Lilly-Mae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57018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16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51884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Shane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3952</TotalTime>
  <Words>912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16th September    </vt:lpstr>
      <vt:lpstr>Top Achievement Points Leader Board Year 8 Week beginning 16th September </vt:lpstr>
      <vt:lpstr>Top Achievement Points Leader Board Year 9 Week beginning 16th September  </vt:lpstr>
      <vt:lpstr>Top Achievement Points Leader Board Year 10 Week beginning 16th September </vt:lpstr>
      <vt:lpstr>Top Achievement Points Leader Board Year 11 Week beginning 16th September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344</cp:revision>
  <dcterms:created xsi:type="dcterms:W3CDTF">2022-09-06T12:24:28Z</dcterms:created>
  <dcterms:modified xsi:type="dcterms:W3CDTF">2024-09-23T09:34:29Z</dcterms:modified>
</cp:coreProperties>
</file>