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30/09/2024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62791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India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Rimna Kassahun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Anais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Valentina G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Sienna-Mae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Harlow Allana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Bilal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91653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Alayah-Mae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 W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D-W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72287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23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rd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4681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23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rd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99809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Paige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Artur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Myles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14201</TotalTime>
  <Words>921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23rd September    </vt:lpstr>
      <vt:lpstr>Top Achievement Points Leader Board Year 8 Week beginning 23rd September </vt:lpstr>
      <vt:lpstr>Top Achievement Points Leader Board Year 9 Week beginning 23rd September  </vt:lpstr>
      <vt:lpstr>Top Achievement Points Leader Board Year 10 Week beginning 23rd September </vt:lpstr>
      <vt:lpstr>Top Achievement Points Leader Board Year 11 Week beginning 23rd September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350</cp:revision>
  <dcterms:created xsi:type="dcterms:W3CDTF">2022-09-06T12:24:28Z</dcterms:created>
  <dcterms:modified xsi:type="dcterms:W3CDTF">2024-09-30T07:30:08Z</dcterms:modified>
</cp:coreProperties>
</file>