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18" r:id="rId5"/>
    <p:sldId id="31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0AC"/>
    <a:srgbClr val="EEECE1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298" autoAdjust="0"/>
  </p:normalViewPr>
  <p:slideViewPr>
    <p:cSldViewPr snapToGrid="0">
      <p:cViewPr varScale="1">
        <p:scale>
          <a:sx n="91" d="100"/>
          <a:sy n="91" d="100"/>
        </p:scale>
        <p:origin x="13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D3BA4-A421-49FB-98A3-43C134B91C16}" type="datetimeFigureOut">
              <a:t>9/9/2024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80CB-0B4F-4025-9892-784DFB7D04F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990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656395"/>
            <a:ext cx="10363200" cy="1324950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2060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5263965"/>
            <a:ext cx="9144000" cy="365125"/>
          </a:xfrm>
        </p:spPr>
        <p:txBody>
          <a:bodyPr>
            <a:normAutofit/>
          </a:bodyPr>
          <a:lstStyle>
            <a:lvl1pPr marL="0" indent="0" algn="ctr">
              <a:buNone/>
              <a:defRPr sz="3200" b="1" baseline="300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Date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38F15D-FCCC-B741-954E-115B4D2A0A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13461" y="2116435"/>
            <a:ext cx="5565079" cy="278389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702B4EA-5792-0A89-8A86-A52EC15FC2C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8468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419335-E17E-B2A7-23D3-A2CCBFB77EA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59772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5FE3D5-90D8-80AA-7D23-45A3BE8BD9B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38918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85657"/>
            <a:ext cx="10515600" cy="762633"/>
          </a:xfrm>
          <a:ln>
            <a:solidFill>
              <a:srgbClr val="0420AC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647"/>
            <a:ext cx="10515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44262B-8917-EB22-335E-4418EAEC820C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84263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206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F832C5-7E5A-1B4A-E2EB-8796CEEFDA06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21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24E53F5-B3FC-37A3-854A-E9B7546E5167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81693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99199C-A2AD-6E18-4CE4-363E655CC8A5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6298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CFF055C6-2C9F-43F2-803D-CA5D70BAB727}" type="datetimeFigureOut">
              <a:rPr lang="en-GB" smtClean="0"/>
              <a:t>09/09/2024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5C1BD93C-EFF1-444B-9E03-D20EDDE710E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D5D7DA-B939-B342-2344-531FAFA62A2B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8110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6FD6AC8-B55D-24ED-8573-7C48D76EDB22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5484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282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2D9A0E-7834-AB1B-BF5A-3AC11F3818ED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00098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C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E981E-FAAF-BBAC-98CB-7D39AF0BCF5A}"/>
              </a:ext>
            </a:extLst>
          </p:cNvPr>
          <p:cNvSpPr/>
          <p:nvPr userDrawn="1"/>
        </p:nvSpPr>
        <p:spPr>
          <a:xfrm>
            <a:off x="0" y="6492874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/>
              <a:t>R e s p e c t    †    L o v e    †    I n t e g r </a:t>
            </a:r>
            <a:r>
              <a:rPr lang="en-GB" sz="2400" err="1"/>
              <a:t>i</a:t>
            </a:r>
            <a:r>
              <a:rPr lang="en-GB" sz="2400"/>
              <a:t> t y    †    S e r v </a:t>
            </a:r>
            <a:r>
              <a:rPr lang="en-GB" sz="2400" err="1"/>
              <a:t>i</a:t>
            </a:r>
            <a:r>
              <a:rPr lang="en-GB" sz="2400"/>
              <a:t> c e    †    R e s </a:t>
            </a:r>
            <a:r>
              <a:rPr lang="en-GB" sz="2400" err="1"/>
              <a:t>i</a:t>
            </a:r>
            <a:r>
              <a:rPr lang="en-GB" sz="2400"/>
              <a:t> l </a:t>
            </a:r>
            <a:r>
              <a:rPr lang="en-GB" sz="2400" err="1"/>
              <a:t>i</a:t>
            </a:r>
            <a:r>
              <a:rPr lang="en-GB" sz="2400"/>
              <a:t> e n c 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24059D-7E86-72B7-16D2-1F04E7838CF1}"/>
              </a:ext>
            </a:extLst>
          </p:cNvPr>
          <p:cNvSpPr/>
          <p:nvPr userDrawn="1"/>
        </p:nvSpPr>
        <p:spPr>
          <a:xfrm>
            <a:off x="0" y="0"/>
            <a:ext cx="12192000" cy="365126"/>
          </a:xfrm>
          <a:prstGeom prst="rect">
            <a:avLst/>
          </a:prstGeom>
          <a:solidFill>
            <a:srgbClr val="0420AC"/>
          </a:solidFill>
          <a:ln>
            <a:solidFill>
              <a:srgbClr val="0420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3727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91536"/>
              </p:ext>
            </p:extLst>
          </p:nvPr>
        </p:nvGraphicFramePr>
        <p:xfrm>
          <a:off x="838200" y="1248290"/>
          <a:ext cx="1082828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5831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6888755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Maddy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Bobby W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Gianni R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Maxwell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Year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Jacob B and Melissa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 and 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Oliver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Ewan L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Chloe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Anayah</a:t>
                      </a:r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1559317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 D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838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2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C29AE-5F2A-4BD9-A7A1-1D36065B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Students of the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DC5CA-423F-4A1E-8A70-03E9D8790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646"/>
            <a:ext cx="10515600" cy="51177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8868C8A-8640-4D8A-B7B4-23F7F8B66A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53054"/>
              </p:ext>
            </p:extLst>
          </p:nvPr>
        </p:nvGraphicFramePr>
        <p:xfrm>
          <a:off x="838200" y="1282183"/>
          <a:ext cx="10828283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1869">
                  <a:extLst>
                    <a:ext uri="{9D8B030D-6E8A-4147-A177-3AD203B41FA5}">
                      <a16:colId xmlns:a16="http://schemas.microsoft.com/office/drawing/2014/main" val="1754264762"/>
                    </a:ext>
                  </a:extLst>
                </a:gridCol>
                <a:gridCol w="4792717">
                  <a:extLst>
                    <a:ext uri="{9D8B030D-6E8A-4147-A177-3AD203B41FA5}">
                      <a16:colId xmlns:a16="http://schemas.microsoft.com/office/drawing/2014/main" val="1127778606"/>
                    </a:ext>
                  </a:extLst>
                </a:gridCol>
                <a:gridCol w="1723697">
                  <a:extLst>
                    <a:ext uri="{9D8B030D-6E8A-4147-A177-3AD203B41FA5}">
                      <a16:colId xmlns:a16="http://schemas.microsoft.com/office/drawing/2014/main" val="41956911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Student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/>
                        <a:t>Form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3449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Madelaina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11W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572664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Mayzie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754522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Freya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9S1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873761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Spanish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Zane 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8b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711895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Business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Kaydon</a:t>
                      </a:r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M-B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68123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Music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Tia S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8M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0656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Jack H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3231469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PD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Jaden M</a:t>
                      </a: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10A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2681567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/>
                        <a:t>Art Design and Technology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Rio </a:t>
                      </a:r>
                      <a:r>
                        <a:rPr lang="en-GB" sz="2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 R</a:t>
                      </a:r>
                      <a:endParaRPr lang="en-GB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11C</a:t>
                      </a:r>
                    </a:p>
                  </a:txBody>
                  <a:tcPr marL="9525" marR="9525" marT="9525" anchor="b"/>
                </a:tc>
                <a:extLst>
                  <a:ext uri="{0D108BD9-81ED-4DB2-BD59-A6C34878D82A}">
                    <a16:rowId xmlns:a16="http://schemas.microsoft.com/office/drawing/2014/main" val="615181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354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0E19D4D6-4950-4CEF-91A2-BCB1FCCCCCB2}" vid="{1DE2D6FB-0F43-411A-BD3B-567B371E4F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CCF30212BAE841A074D5E6F1F639CC" ma:contentTypeVersion="13" ma:contentTypeDescription="Create a new document." ma:contentTypeScope="" ma:versionID="43ee948b3540709ebd1eee6f636325ee">
  <xsd:schema xmlns:xsd="http://www.w3.org/2001/XMLSchema" xmlns:xs="http://www.w3.org/2001/XMLSchema" xmlns:p="http://schemas.microsoft.com/office/2006/metadata/properties" xmlns:ns3="da252e33-b15c-4959-ac4c-5df7a80cacf3" xmlns:ns4="73b29897-aec0-4d73-b440-56f6da068a7b" targetNamespace="http://schemas.microsoft.com/office/2006/metadata/properties" ma:root="true" ma:fieldsID="d14111a91b119748dcbe4d56421a7201" ns3:_="" ns4:_="">
    <xsd:import namespace="da252e33-b15c-4959-ac4c-5df7a80cacf3"/>
    <xsd:import namespace="73b29897-aec0-4d73-b440-56f6da068a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252e33-b15c-4959-ac4c-5df7a80ca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b29897-aec0-4d73-b440-56f6da068a7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a252e33-b15c-4959-ac4c-5df7a80cacf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7B3775-5D66-4206-8CA9-2D70A6261C1D}">
  <ds:schemaRefs>
    <ds:schemaRef ds:uri="73b29897-aec0-4d73-b440-56f6da068a7b"/>
    <ds:schemaRef ds:uri="da252e33-b15c-4959-ac4c-5df7a80cacf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B48230D-BB30-4E71-8061-5DB42990EF48}">
  <ds:schemaRefs>
    <ds:schemaRef ds:uri="http://purl.org/dc/terms/"/>
    <ds:schemaRef ds:uri="http://purl.org/dc/dcmitype/"/>
    <ds:schemaRef ds:uri="da252e33-b15c-4959-ac4c-5df7a80cacf3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73b29897-aec0-4d73-b440-56f6da068a7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BADC944-CE60-4BFC-A404-D93C4D9CCB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 Antony's PPT Template - June 23</Template>
  <TotalTime>339</TotalTime>
  <Words>107</Words>
  <Application>Microsoft Office PowerPoint</Application>
  <PresentationFormat>Widescreen</PresentationFormat>
  <Paragraphs>65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Students of the Week</vt:lpstr>
      <vt:lpstr>Students of the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DannyShaw</dc:creator>
  <cp:lastModifiedBy>Rothwell Mrs K Headteachers PA</cp:lastModifiedBy>
  <cp:revision>18</cp:revision>
  <dcterms:created xsi:type="dcterms:W3CDTF">2023-06-27T09:44:33Z</dcterms:created>
  <dcterms:modified xsi:type="dcterms:W3CDTF">2024-09-09T13:47:09Z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0x0101007FCCF30212BAE841A074D5E6F1F639CC</vt:lpwstr>
  </property>
</Properties>
</file>