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9/23/2024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35096"/>
              </p:ext>
            </p:extLst>
          </p:nvPr>
        </p:nvGraphicFramePr>
        <p:xfrm>
          <a:off x="838200" y="1248290"/>
          <a:ext cx="10828283" cy="525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Bobby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Alfie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Jiya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Demi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Maisy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 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62162"/>
              </p:ext>
            </p:extLst>
          </p:nvPr>
        </p:nvGraphicFramePr>
        <p:xfrm>
          <a:off x="838200" y="1282183"/>
          <a:ext cx="10828283" cy="5053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Felix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Rubin 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McD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Kevin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Y11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9s1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W-B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Y10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Erin P and Bella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 and 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Jorja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Art Design and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T-M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73b29897-aec0-4d73-b440-56f6da068a7b"/>
    <ds:schemaRef ds:uri="da252e33-b15c-4959-ac4c-5df7a80cacf3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1008</TotalTime>
  <Words>104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27</cp:revision>
  <dcterms:created xsi:type="dcterms:W3CDTF">2023-06-27T09:44:33Z</dcterms:created>
  <dcterms:modified xsi:type="dcterms:W3CDTF">2024-09-23T11:41:20Z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