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October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83638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Annalise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Arthur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Ellie-May M-B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Kelli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Bethany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Oluwaferanmi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Adrian 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Alexander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Caelan T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October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56825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Jaylen P-G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Alayah-Mae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88119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7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October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05605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 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Pei Jay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Kannika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7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October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69882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Paige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Artur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J-B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921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7th October    </vt:lpstr>
      <vt:lpstr>Top Achievement Points Leader Board Year 8 Week beginning 7th October </vt:lpstr>
      <vt:lpstr>Top Achievement Points Leader Board Year 9 Week beginning 7th October  </vt:lpstr>
      <vt:lpstr>Top Achievement Points Leader Board Year 10 Week beginning 7th October </vt:lpstr>
      <vt:lpstr>Top Achievement Points Leader Board Year 11 Week beginning 7th October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345</cp:revision>
  <dcterms:created xsi:type="dcterms:W3CDTF">2022-09-06T12:24:28Z</dcterms:created>
  <dcterms:modified xsi:type="dcterms:W3CDTF">2024-10-14T07:57:33Z</dcterms:modified>
</cp:coreProperties>
</file>