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07/10/2024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30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755248"/>
              </p:ext>
            </p:extLst>
          </p:nvPr>
        </p:nvGraphicFramePr>
        <p:xfrm>
          <a:off x="344215" y="2142433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Meadow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Lottie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Nicole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Lydia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Renesmae-Amore 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Florence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Furtuna Robel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Miyah Alyssia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Daisy-Jane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Sofiel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Kosisochukwu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Arya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Ophelia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Darcie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Kelli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Harlow Allana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Leona T-H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Lola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Kady Leigh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Xavier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Verity India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Rimna Kassahun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Lana Rose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30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397389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Kayden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Sofia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Albin Jo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Dexter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Alayah-Mae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Massai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Faizan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Ameila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Kristopher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Ruby-Mai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Zane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Claire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Jackson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Blythe C-R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Roselia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Madison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30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003134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Kovie-James L-D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Sereen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B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Enzo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Ra'e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Milan E-M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D-R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Kardell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Gianni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Emilie-Paige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Winsley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30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September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857731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Tayah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Sufiyan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Malcolm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W-B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Lola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Alexandra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K'zyo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Demi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Orlaith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Lucky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Lukas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30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September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718936"/>
              </p:ext>
            </p:extLst>
          </p:nvPr>
        </p:nvGraphicFramePr>
        <p:xfrm>
          <a:off x="318782" y="1855304"/>
          <a:ext cx="11223861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8070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Amie-Leigh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Rose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Gethin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Zayd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Paige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F-J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Harley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Maisy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Beau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24258</TotalTime>
  <Words>925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30th September    </vt:lpstr>
      <vt:lpstr>Top Achievement Points Leader Board Year 8 Week beginning 30th September </vt:lpstr>
      <vt:lpstr>Top Achievement Points Leader Board Year 9 Week beginning 30th September  </vt:lpstr>
      <vt:lpstr>Top Achievement Points Leader Board Year 10 Week beginning 30th September </vt:lpstr>
      <vt:lpstr>Top Achievement Points Leader Board Year 11 Week beginning 30th September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 Mrs K Headteachers PA</cp:lastModifiedBy>
  <cp:revision>355</cp:revision>
  <dcterms:created xsi:type="dcterms:W3CDTF">2022-09-06T12:24:28Z</dcterms:created>
  <dcterms:modified xsi:type="dcterms:W3CDTF">2024-10-07T08:06:21Z</dcterms:modified>
</cp:coreProperties>
</file>