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18" r:id="rId5"/>
    <p:sldId id="31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10/17/2024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328774"/>
              </p:ext>
            </p:extLst>
          </p:nvPr>
        </p:nvGraphicFramePr>
        <p:xfrm>
          <a:off x="838200" y="1248290"/>
          <a:ext cx="1082828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Harlow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Ameya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Rory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Jacob W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Noel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Samuel H 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Midas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Jamie B 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Brandon M 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2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739397"/>
              </p:ext>
            </p:extLst>
          </p:nvPr>
        </p:nvGraphicFramePr>
        <p:xfrm>
          <a:off x="838200" y="1282183"/>
          <a:ext cx="10828283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Billy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Harry 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9T3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Ruari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Jaylen P -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45887">
                <a:tc>
                  <a:txBody>
                    <a:bodyPr/>
                    <a:lstStyle/>
                    <a:p>
                      <a:r>
                        <a:rPr lang="en-GB" sz="2800" dirty="0"/>
                        <a:t>Computer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Harry E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Art Design and Technology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 T 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15181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Julia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049685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5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48230D-BB30-4E71-8061-5DB42990EF48}">
  <ds:schemaRefs>
    <ds:schemaRef ds:uri="http://purl.org/dc/dcmitype/"/>
    <ds:schemaRef ds:uri="http://schemas.microsoft.com/office/2006/metadata/properties"/>
    <ds:schemaRef ds:uri="http://purl.org/dc/elements/1.1/"/>
    <ds:schemaRef ds:uri="73b29897-aec0-4d73-b440-56f6da068a7b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a252e33-b15c-4959-ac4c-5df7a80cacf3"/>
  </ds:schemaRefs>
</ds:datastoreItem>
</file>

<file path=customXml/itemProps2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1966</TotalTime>
  <Words>89</Words>
  <Application>Microsoft Office PowerPoint</Application>
  <PresentationFormat>Widescreen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Office Theme</vt:lpstr>
      <vt:lpstr>Students of the Week</vt:lpstr>
      <vt:lpstr>Students of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 Mrs K Headteachers PA</cp:lastModifiedBy>
  <cp:revision>37</cp:revision>
  <dcterms:created xsi:type="dcterms:W3CDTF">2023-06-27T09:44:33Z</dcterms:created>
  <dcterms:modified xsi:type="dcterms:W3CDTF">2024-10-17T13:18:39Z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