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10/8/2024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08/10/2024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22082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Shiv P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Koli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W-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Georgia F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Xavier Ca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Lucas W-B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Aidan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Reece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Poppy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Kyle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86061"/>
              </p:ext>
            </p:extLst>
          </p:nvPr>
        </p:nvGraphicFramePr>
        <p:xfrm>
          <a:off x="838200" y="1282183"/>
          <a:ext cx="10828283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Millie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Isla T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G </a:t>
                      </a:r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9s1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Olivia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Connor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Harley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45887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 J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B48230D-BB30-4E71-8061-5DB42990EF48}">
  <ds:schemaRefs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73b29897-aec0-4d73-b440-56f6da068a7b"/>
    <ds:schemaRef ds:uri="da252e33-b15c-4959-ac4c-5df7a80cacf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1952</TotalTime>
  <Words>98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34</cp:revision>
  <dcterms:created xsi:type="dcterms:W3CDTF">2023-06-27T09:44:33Z</dcterms:created>
  <dcterms:modified xsi:type="dcterms:W3CDTF">2024-10-08T12:59:40Z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