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18A38-6D2E-4900-97A8-4B095CCC38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23D6D9-CB3A-485C-AD8B-A00E67D849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70C10F-8856-4D91-AE76-D06CD6AF0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AF932-2E36-4E5C-9337-1EEA81F37EF6}" type="datetimeFigureOut">
              <a:rPr lang="en-GB" smtClean="0"/>
              <a:t>07/10/2024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06D0F7-1EE3-4CDD-8523-8306EAF21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AE0920-13BA-46D9-A35A-CAD9718AF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BBC18-5BA3-4823-9136-019E86201B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4435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8D036-3AE3-44CD-B207-90FD4A80C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1CA300-99F7-4745-9C95-EE9F9D7425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D1E64A-C46C-4B9E-BF5C-4850FF39D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AF932-2E36-4E5C-9337-1EEA81F37EF6}" type="datetimeFigureOut">
              <a:rPr lang="en-GB" smtClean="0"/>
              <a:t>07/10/2024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FF741-6507-414E-A047-12C865D73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882E55-F9A7-4DC5-9EB5-AF607E2DD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BBC18-5BA3-4823-9136-019E86201B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518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9F3C64-0363-4856-ABF9-BE1646A183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586B1D-8571-4DCD-80F1-6615D194AA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D569E7-CBF2-49B5-A6F9-0C255BA60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AF932-2E36-4E5C-9337-1EEA81F37EF6}" type="datetimeFigureOut">
              <a:rPr lang="en-GB" smtClean="0"/>
              <a:t>07/10/2024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F7CCF6-40D0-4228-A4DD-5C52A5658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5B87E-3295-4ECB-BCD3-D78169E89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BBC18-5BA3-4823-9136-019E86201B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2615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F9337-710F-4CCA-87D7-DBB831879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FA1BB-A62D-49A1-9617-3651F21660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E9FE66-8A51-456C-82F1-6E87EF391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AF932-2E36-4E5C-9337-1EEA81F37EF6}" type="datetimeFigureOut">
              <a:rPr lang="en-GB" smtClean="0"/>
              <a:t>07/10/2024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286179-FB60-4C8D-8766-67276E472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EFEEA4-268F-40F7-AD41-8153B0A84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BBC18-5BA3-4823-9136-019E86201B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6373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798EA-96F1-4E11-B160-976A66FCD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C3ADAD-8806-43DC-BCDE-1E616C5B6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F1E8E6-A882-4420-B215-4EFDF79AB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AF932-2E36-4E5C-9337-1EEA81F37EF6}" type="datetimeFigureOut">
              <a:rPr lang="en-GB" smtClean="0"/>
              <a:t>07/10/2024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92D945-8FF7-471C-863F-0D3818113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2D010-C8BC-4DD2-B445-5EBC91C50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BBC18-5BA3-4823-9136-019E86201B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891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41C76-F856-4BD9-B25F-2FA0E783D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1FDFF-DE2C-4BEC-AFFF-79BE0F1C46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4EE68-F7DA-43D4-B271-14B918C18A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AF3E64-F32E-48D2-8CCB-251294FB6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AF932-2E36-4E5C-9337-1EEA81F37EF6}" type="datetimeFigureOut">
              <a:rPr lang="en-GB" smtClean="0"/>
              <a:t>07/10/2024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2C036B-9249-49DB-A150-75AA29369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21437A-23DE-46CD-8493-442979D2D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BBC18-5BA3-4823-9136-019E86201B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7725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71D91-2880-431A-A2DD-BD601EFE0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EA1EEA-8AD3-4795-B65F-0898AFA2A4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8F4FA8-2C8F-4CBD-A51A-79978506DF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D3BDFD-97F4-4A0C-96E9-ADDAC732A3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B59EFE-269E-4EF4-AFBD-CFD04A7E62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2EABB7-720D-4D3F-A2C1-0AD1A736B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AF932-2E36-4E5C-9337-1EEA81F37EF6}" type="datetimeFigureOut">
              <a:rPr lang="en-GB" smtClean="0"/>
              <a:t>07/10/2024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3EB478-1F52-463B-8C66-B68894107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F9D4CC-C57F-4FC0-BCE5-BF9679AD9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BBC18-5BA3-4823-9136-019E86201B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8370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AECC8-218F-4929-8851-CBB97A406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4E36FC-F4CB-4284-A6A3-AF6F134E7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AF932-2E36-4E5C-9337-1EEA81F37EF6}" type="datetimeFigureOut">
              <a:rPr lang="en-GB" smtClean="0"/>
              <a:t>07/10/2024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66506D-601E-4C22-B8FC-41DF5309A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D25C17-2CDC-41E3-A04B-4B67632FA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BBC18-5BA3-4823-9136-019E86201B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2360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3EEA1B-EBB0-44C7-8E2B-22BDB6389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AF932-2E36-4E5C-9337-1EEA81F37EF6}" type="datetimeFigureOut">
              <a:rPr lang="en-GB" smtClean="0"/>
              <a:t>07/10/2024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077683-585D-4314-8F91-5162090ED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7B057-E5AF-4BE9-8F8A-6833A52CB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BBC18-5BA3-4823-9136-019E86201B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3913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9D67A-2D87-4DEE-ABCC-2AD8C7E1D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125875-2FFD-4F78-BF68-B19C74813A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F883EC-EC84-4DDA-BCF2-CD0D2B2DFD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97F055-84CF-40A7-A38E-5321DC8FE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AF932-2E36-4E5C-9337-1EEA81F37EF6}" type="datetimeFigureOut">
              <a:rPr lang="en-GB" smtClean="0"/>
              <a:t>07/10/2024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94FBEC-43C4-4EC1-B89C-D2BA089A9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02F639-8A99-4EED-A2F6-2CD89785F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BBC18-5BA3-4823-9136-019E86201B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120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B8E8D-CECC-4A05-9A49-51041B357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30CFD0-264A-4C94-ADD8-E26784D002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1D7B24-CE01-476E-B9C9-A9C4D9EA87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E7E199-6BDC-4318-A4DD-30A100D8E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AF932-2E36-4E5C-9337-1EEA81F37EF6}" type="datetimeFigureOut">
              <a:rPr lang="en-GB" smtClean="0"/>
              <a:t>07/10/2024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0E3320-682B-4DD5-9211-2DEAA6039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24C0AC-A9A3-4EBD-8792-3F2BBB828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BBC18-5BA3-4823-9136-019E86201B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130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7CF8AE-DE25-4563-8E91-060B0A777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214BA6-7F7D-42A4-9CD4-08357BEE78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C87311-85D3-4A55-BC96-C31B137738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AF932-2E36-4E5C-9337-1EEA81F37EF6}" type="datetimeFigureOut">
              <a:rPr lang="en-GB" smtClean="0"/>
              <a:t>07/10/2024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E95DD4-3FA4-4707-88BD-6976539DF8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722767-C4BD-4E17-A658-BEBF484A48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BBC18-5BA3-4823-9136-019E86201B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385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5ACD1CE-ECAB-42DC-A3A5-2F526B330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566" y="984292"/>
            <a:ext cx="11296867" cy="48894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5C5071-6CC5-44F5-9B9B-E47C9F9CCA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226" y="6044268"/>
            <a:ext cx="11702642" cy="785407"/>
          </a:xfrm>
        </p:spPr>
        <p:txBody>
          <a:bodyPr>
            <a:normAutofit fontScale="90000"/>
          </a:bodyPr>
          <a:lstStyle/>
          <a:p>
            <a:r>
              <a:rPr lang="en-GB" dirty="0"/>
              <a:t>Well done to Maddie and Eliza in 7B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7A0F02-BA1E-43AE-A288-9E56223925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5893" y="28324"/>
            <a:ext cx="11358539" cy="785408"/>
          </a:xfrm>
        </p:spPr>
        <p:txBody>
          <a:bodyPr>
            <a:noAutofit/>
          </a:bodyPr>
          <a:lstStyle/>
          <a:p>
            <a:r>
              <a:rPr lang="en-GB" sz="5400" dirty="0">
                <a:latin typeface="+mj-lt"/>
              </a:rPr>
              <a:t>And the winners are…………………….....</a:t>
            </a:r>
          </a:p>
        </p:txBody>
      </p:sp>
    </p:spTree>
    <p:extLst>
      <p:ext uri="{BB962C8B-B14F-4D97-AF65-F5344CB8AC3E}">
        <p14:creationId xmlns:p14="http://schemas.microsoft.com/office/powerpoint/2010/main" val="11383814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Well done to Maddie and Eliza in 7B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Well done to Maddie and Eliza in 7B</dc:title>
  <dc:creator>Rothwell Mrs K Headteachers PA</dc:creator>
  <cp:lastModifiedBy>Rothwell Mrs K Headteachers PA</cp:lastModifiedBy>
  <cp:revision>1</cp:revision>
  <dcterms:created xsi:type="dcterms:W3CDTF">2024-10-07T12:56:33Z</dcterms:created>
  <dcterms:modified xsi:type="dcterms:W3CDTF">2024-10-07T12:56:47Z</dcterms:modified>
</cp:coreProperties>
</file>