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9DE73-82FD-49B4-91B2-027668357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D373D-1DA1-4EDF-BFB9-8F66258FA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CA22C-2B62-4BE9-9D03-DD46514D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737A-DFDE-4698-BA11-475AB53558B4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0E012-FFBB-44FD-9D35-8FE2E2B4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62C5E-2ED5-45DD-822E-D877F207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93E-7C10-43A0-BA81-3C10DB70A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3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5F4D9-A046-480F-A7BA-EDBE312F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AFFF2-A1C9-4566-A62D-D4B88BC01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30B52-9C83-4C59-94B1-9538E8FB3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737A-DFDE-4698-BA11-475AB53558B4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71A78-3B57-4131-AAB3-881822B1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0339D-F49C-430F-909C-1B852E9F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93E-7C10-43A0-BA81-3C10DB70A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62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904275-285C-4833-A539-CB18E7964C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85A95-4550-4AF3-8324-208FD9340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BE56E-6FB7-478C-9D6A-856B531B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737A-DFDE-4698-BA11-475AB53558B4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AEF28-1BCC-4DFD-A0F8-F3387D25F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3B451-B7AB-4874-B5D8-1FC490E5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93E-7C10-43A0-BA81-3C10DB70A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80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D4485-76C6-4B7E-997C-A36650CE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0E085-3E99-4A6B-A26A-A4393CA50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FDE9B-B088-4E09-A224-31F3C1EEE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737A-DFDE-4698-BA11-475AB53558B4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15E3A-9699-459A-9A27-4A802F12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C13BE-F731-472D-87D5-A0195CDAD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93E-7C10-43A0-BA81-3C10DB70A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79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43B5-AA31-4E93-892E-8F4E599A9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99F7D-5D30-4601-A202-C7A69CFFE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E5FCF-48B2-4B92-B138-224EC7D64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737A-DFDE-4698-BA11-475AB53558B4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BEFBC-F608-4C9F-B638-D3F54541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80DA1-C982-4184-810A-A286790D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93E-7C10-43A0-BA81-3C10DB70A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77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7D5F7-9C6F-4E3F-A7D2-BB513AC83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871B1-A2C1-47DE-ADB8-AB8FA598A2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14904-31E6-4A27-8047-7B4CC108C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D953A-C706-4A28-BEFB-DABDC10B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737A-DFDE-4698-BA11-475AB53558B4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0BDB6-68BC-4AC7-9021-6F351618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03EC1-5A5C-4D27-85B2-AEC6B147E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93E-7C10-43A0-BA81-3C10DB70A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6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A68B1-2917-4964-BADE-81A7A4AE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A1514-4E0E-4C85-B7D0-7C08D1ACB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6AC5A-FEE8-4E2F-A64C-2E3154683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A474D6-E487-4731-8242-134E3DCDD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39D01-13A4-4303-92AA-B5564B4C7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FA73B7-F900-4002-B8AB-BC5C00AA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737A-DFDE-4698-BA11-475AB53558B4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F40731-E0C4-4752-81F7-E016C709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08648-D1AD-49BE-A621-BDE6BED4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93E-7C10-43A0-BA81-3C10DB70A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4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D25B-CBA4-4016-8A97-BD10873E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E168E0-FB4A-44E7-A8FB-95ED3C7D3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737A-DFDE-4698-BA11-475AB53558B4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992BD-C19B-42DF-A2AB-6229A2532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93217-70D0-494B-8A6D-3C59BA9E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93E-7C10-43A0-BA81-3C10DB70A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39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E5B19-9DD3-4B95-B885-850141CCC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737A-DFDE-4698-BA11-475AB53558B4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5CF5CC-8FAE-43BA-8DF9-F4CBDBCBF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4234C-7622-4426-B64C-E9D976C2E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93E-7C10-43A0-BA81-3C10DB70A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5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98CF2-5AC8-40BD-A9B5-487D854DB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82049-97BF-4DDB-A266-EEC076F4C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A5CAD-D0F0-442D-93E8-8C48FF6DD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616B8-A824-4B30-B74E-3712FE3A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737A-DFDE-4698-BA11-475AB53558B4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49A9B-778D-47A3-9FE9-F9EDBBEA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DB283-E765-4DBE-BA8E-6B6ACB07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93E-7C10-43A0-BA81-3C10DB70A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4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CBEC3-A07F-47C9-B77D-D185B4E7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BCD166-255C-4D17-8D9E-01456C4324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A9D42-BC7E-4C94-8731-C0CC5C5E2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F0107-67F5-444B-9AEA-49FBE839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737A-DFDE-4698-BA11-475AB53558B4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6F73B-1E5B-4BE5-9660-F93D36654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BD87C-A2DC-462C-80E4-9CAA02E3C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293E-7C10-43A0-BA81-3C10DB70A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4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6A8FCC-15B3-4405-BF49-D83DD47D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76F62-305B-43C2-9A44-41D61DE45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1A117-B34D-4289-B2A0-B26481EB0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F737A-DFDE-4698-BA11-475AB53558B4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64344-5680-4BD4-B21F-A83DB81FB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D9D9-22BC-4524-9456-FFD590C3D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A293E-7C10-43A0-BA81-3C10DB70A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54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partyark.co.uk/static/zoom/11878.jpg">
            <a:extLst>
              <a:ext uri="{FF2B5EF4-FFF2-40B4-BE49-F238E27FC236}">
                <a16:creationId xmlns:a16="http://schemas.microsoft.com/office/drawing/2014/main" id="{39C8201F-FCAB-4936-869C-68C6510F8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4" b="43317"/>
          <a:stretch/>
        </p:blipFill>
        <p:spPr bwMode="auto">
          <a:xfrm>
            <a:off x="1104610" y="571059"/>
            <a:ext cx="10254690" cy="174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BF0B372-8958-4577-96DB-8A36CD613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589" y="33723"/>
            <a:ext cx="6570482" cy="1656965"/>
          </a:xfrm>
        </p:spPr>
        <p:txBody>
          <a:bodyPr/>
          <a:lstStyle/>
          <a:p>
            <a:r>
              <a:rPr lang="en-GB" dirty="0"/>
              <a:t>Our superstar bakers!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CE3307-74F5-47FB-9776-C9B574906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30" y="1791092"/>
            <a:ext cx="2347274" cy="4845377"/>
          </a:xfrm>
        </p:spPr>
        <p:txBody>
          <a:bodyPr>
            <a:normAutofit fontScale="47500" lnSpcReduction="20000"/>
          </a:bodyPr>
          <a:lstStyle/>
          <a:p>
            <a:r>
              <a:rPr lang="en-GB" sz="3300" dirty="0"/>
              <a:t>7A</a:t>
            </a:r>
            <a:endParaRPr lang="en-GB" sz="3800" dirty="0"/>
          </a:p>
          <a:p>
            <a:r>
              <a:rPr lang="en-GB" sz="3800" dirty="0"/>
              <a:t>Archie D</a:t>
            </a:r>
          </a:p>
          <a:p>
            <a:r>
              <a:rPr lang="en-GB" sz="3800" dirty="0"/>
              <a:t>Brooke C</a:t>
            </a:r>
          </a:p>
          <a:p>
            <a:r>
              <a:rPr lang="en-GB" sz="3800" dirty="0"/>
              <a:t>Imogen A</a:t>
            </a:r>
          </a:p>
          <a:p>
            <a:r>
              <a:rPr lang="en-GB" sz="3800" dirty="0"/>
              <a:t>Ellie M-B</a:t>
            </a:r>
          </a:p>
          <a:p>
            <a:r>
              <a:rPr lang="en-GB" sz="3800" dirty="0"/>
              <a:t>Kody M</a:t>
            </a:r>
          </a:p>
          <a:p>
            <a:r>
              <a:rPr lang="en-GB" sz="3800" dirty="0"/>
              <a:t>Alfie D-P</a:t>
            </a:r>
          </a:p>
          <a:p>
            <a:r>
              <a:rPr lang="en-GB" sz="3800" dirty="0"/>
              <a:t>Arthur R</a:t>
            </a:r>
          </a:p>
          <a:p>
            <a:r>
              <a:rPr lang="en-GB" sz="3800" dirty="0"/>
              <a:t>Bea M</a:t>
            </a:r>
          </a:p>
          <a:p>
            <a:r>
              <a:rPr lang="en-GB" sz="3800" dirty="0"/>
              <a:t>Lilly-May F</a:t>
            </a:r>
          </a:p>
          <a:p>
            <a:r>
              <a:rPr lang="en-GB" sz="3800" dirty="0" err="1"/>
              <a:t>Rimna</a:t>
            </a:r>
            <a:r>
              <a:rPr lang="en-GB" sz="3800" dirty="0"/>
              <a:t> T</a:t>
            </a:r>
          </a:p>
          <a:p>
            <a:r>
              <a:rPr lang="en-GB" sz="3800" dirty="0"/>
              <a:t>Beth W</a:t>
            </a:r>
          </a:p>
          <a:p>
            <a:r>
              <a:rPr lang="en-GB" sz="3800" dirty="0"/>
              <a:t>Xavier P</a:t>
            </a:r>
          </a:p>
          <a:p>
            <a:r>
              <a:rPr lang="en-GB" sz="3800" dirty="0"/>
              <a:t>David E</a:t>
            </a:r>
          </a:p>
          <a:p>
            <a:r>
              <a:rPr lang="en-GB" sz="3800" dirty="0"/>
              <a:t>Lewis I</a:t>
            </a:r>
          </a:p>
          <a:p>
            <a:endParaRPr lang="en-GB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A113164-5413-4E2F-A763-0D41AF31B55B}"/>
              </a:ext>
            </a:extLst>
          </p:cNvPr>
          <p:cNvSpPr txBox="1">
            <a:spLocks/>
          </p:cNvSpPr>
          <p:nvPr/>
        </p:nvSpPr>
        <p:spPr>
          <a:xfrm>
            <a:off x="4920791" y="1791092"/>
            <a:ext cx="1668545" cy="4538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00" dirty="0"/>
              <a:t>7C</a:t>
            </a:r>
          </a:p>
          <a:p>
            <a:r>
              <a:rPr lang="en-GB" sz="1800" dirty="0"/>
              <a:t>Alex F</a:t>
            </a:r>
          </a:p>
          <a:p>
            <a:r>
              <a:rPr lang="en-GB" sz="1800" dirty="0"/>
              <a:t>Rosie C–H</a:t>
            </a:r>
          </a:p>
          <a:p>
            <a:r>
              <a:rPr lang="en-GB" sz="1800" dirty="0"/>
              <a:t>Albie L</a:t>
            </a:r>
          </a:p>
          <a:p>
            <a:r>
              <a:rPr lang="en-GB" sz="1800" dirty="0"/>
              <a:t>Isabelle J</a:t>
            </a:r>
          </a:p>
          <a:p>
            <a:r>
              <a:rPr lang="en-GB" sz="1800" dirty="0"/>
              <a:t>Verena S</a:t>
            </a:r>
          </a:p>
          <a:p>
            <a:r>
              <a:rPr lang="en-GB" sz="1800" dirty="0" err="1"/>
              <a:t>Miyah</a:t>
            </a:r>
            <a:r>
              <a:rPr lang="en-GB" sz="1800" dirty="0"/>
              <a:t> W</a:t>
            </a:r>
          </a:p>
          <a:p>
            <a:r>
              <a:rPr lang="en-GB" sz="1800" dirty="0"/>
              <a:t>Lola C</a:t>
            </a:r>
          </a:p>
          <a:p>
            <a:r>
              <a:rPr lang="en-GB" sz="1800" dirty="0"/>
              <a:t>Sean R</a:t>
            </a:r>
          </a:p>
          <a:p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F92CB6D-7ACA-4B73-B8E5-5F106D1D3AC9}"/>
              </a:ext>
            </a:extLst>
          </p:cNvPr>
          <p:cNvSpPr txBox="1">
            <a:spLocks/>
          </p:cNvSpPr>
          <p:nvPr/>
        </p:nvSpPr>
        <p:spPr>
          <a:xfrm>
            <a:off x="6966404" y="1875934"/>
            <a:ext cx="2073901" cy="4948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dirty="0"/>
              <a:t>7M</a:t>
            </a:r>
          </a:p>
          <a:p>
            <a:r>
              <a:rPr lang="en-GB" sz="2600" dirty="0"/>
              <a:t>Noah C</a:t>
            </a:r>
          </a:p>
          <a:p>
            <a:r>
              <a:rPr lang="en-GB" sz="2600" dirty="0"/>
              <a:t>Alfie M</a:t>
            </a:r>
          </a:p>
          <a:p>
            <a:r>
              <a:rPr lang="en-GB" sz="2600" dirty="0"/>
              <a:t>Jason J</a:t>
            </a:r>
          </a:p>
          <a:p>
            <a:r>
              <a:rPr lang="en-GB" sz="2600" dirty="0"/>
              <a:t>Lydia M</a:t>
            </a:r>
          </a:p>
          <a:p>
            <a:r>
              <a:rPr lang="en-GB" sz="2600" dirty="0" err="1"/>
              <a:t>Kady</a:t>
            </a:r>
            <a:r>
              <a:rPr lang="en-GB" sz="2600" dirty="0"/>
              <a:t> L</a:t>
            </a:r>
          </a:p>
          <a:p>
            <a:r>
              <a:rPr lang="en-GB" sz="2600" dirty="0"/>
              <a:t>Jamie B</a:t>
            </a:r>
          </a:p>
          <a:p>
            <a:r>
              <a:rPr lang="en-GB" sz="2600" dirty="0"/>
              <a:t>Nicole J</a:t>
            </a:r>
          </a:p>
          <a:p>
            <a:r>
              <a:rPr lang="en-GB" sz="2600" dirty="0"/>
              <a:t>Verity G</a:t>
            </a:r>
          </a:p>
          <a:p>
            <a:r>
              <a:rPr lang="en-GB" sz="2600" dirty="0" err="1"/>
              <a:t>Kwae</a:t>
            </a:r>
            <a:r>
              <a:rPr lang="en-GB" sz="2600" dirty="0"/>
              <a:t> W</a:t>
            </a:r>
          </a:p>
          <a:p>
            <a:r>
              <a:rPr lang="en-GB" sz="2600" dirty="0"/>
              <a:t>Lana Rose R</a:t>
            </a:r>
          </a:p>
          <a:p>
            <a:r>
              <a:rPr lang="en-GB" sz="2600" dirty="0"/>
              <a:t>Callum P</a:t>
            </a:r>
          </a:p>
          <a:p>
            <a:r>
              <a:rPr lang="en-GB" sz="2600" dirty="0"/>
              <a:t>Noah M</a:t>
            </a:r>
          </a:p>
          <a:p>
            <a:r>
              <a:rPr lang="en-GB" sz="2600" dirty="0"/>
              <a:t>Phoenix S</a:t>
            </a:r>
          </a:p>
          <a:p>
            <a:r>
              <a:rPr lang="en-GB" sz="2600" dirty="0"/>
              <a:t>Meadow S</a:t>
            </a:r>
          </a:p>
          <a:p>
            <a:r>
              <a:rPr lang="en-GB" sz="2600" dirty="0"/>
              <a:t>Macy M</a:t>
            </a:r>
          </a:p>
          <a:p>
            <a:r>
              <a:rPr lang="en-GB" sz="2600" dirty="0" err="1"/>
              <a:t>Furtuna</a:t>
            </a:r>
            <a:r>
              <a:rPr lang="en-GB" sz="2600" dirty="0"/>
              <a:t> K</a:t>
            </a:r>
          </a:p>
          <a:p>
            <a:r>
              <a:rPr lang="en-GB" sz="2600" dirty="0"/>
              <a:t>Eva H</a:t>
            </a:r>
          </a:p>
          <a:p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9853800-A3ED-4920-809A-6606710BE6EF}"/>
              </a:ext>
            </a:extLst>
          </p:cNvPr>
          <p:cNvSpPr txBox="1">
            <a:spLocks/>
          </p:cNvSpPr>
          <p:nvPr/>
        </p:nvSpPr>
        <p:spPr>
          <a:xfrm>
            <a:off x="2639504" y="1875934"/>
            <a:ext cx="1904213" cy="512818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7B</a:t>
            </a:r>
          </a:p>
          <a:p>
            <a:r>
              <a:rPr lang="en-GB" sz="3300" dirty="0" err="1"/>
              <a:t>Matlida</a:t>
            </a:r>
            <a:r>
              <a:rPr lang="en-GB" sz="3300" dirty="0"/>
              <a:t> D</a:t>
            </a:r>
          </a:p>
          <a:p>
            <a:r>
              <a:rPr lang="en-GB" sz="3300" dirty="0"/>
              <a:t>Sienna R</a:t>
            </a:r>
          </a:p>
          <a:p>
            <a:r>
              <a:rPr lang="en-GB" sz="3300" dirty="0"/>
              <a:t>Ophelia D</a:t>
            </a:r>
          </a:p>
          <a:p>
            <a:r>
              <a:rPr lang="en-GB" sz="3300" dirty="0"/>
              <a:t>Kai D</a:t>
            </a:r>
          </a:p>
          <a:p>
            <a:r>
              <a:rPr lang="en-GB" sz="3300" dirty="0"/>
              <a:t>Ella F</a:t>
            </a:r>
          </a:p>
          <a:p>
            <a:r>
              <a:rPr lang="en-GB" sz="3300" dirty="0"/>
              <a:t>Holly G</a:t>
            </a:r>
          </a:p>
          <a:p>
            <a:r>
              <a:rPr lang="en-GB" sz="3300" dirty="0"/>
              <a:t>Darcy H</a:t>
            </a:r>
          </a:p>
          <a:p>
            <a:r>
              <a:rPr lang="en-GB" sz="3300" dirty="0">
                <a:highlight>
                  <a:srgbClr val="FFFF00"/>
                </a:highlight>
              </a:rPr>
              <a:t>Maddie M</a:t>
            </a:r>
          </a:p>
          <a:p>
            <a:r>
              <a:rPr lang="en-GB" sz="3300" dirty="0">
                <a:highlight>
                  <a:srgbClr val="FFFF00"/>
                </a:highlight>
              </a:rPr>
              <a:t>Eliza M</a:t>
            </a:r>
          </a:p>
          <a:p>
            <a:r>
              <a:rPr lang="en-GB" sz="3300" dirty="0"/>
              <a:t>Isabelle M</a:t>
            </a:r>
          </a:p>
          <a:p>
            <a:r>
              <a:rPr lang="en-GB" sz="3300" dirty="0"/>
              <a:t>Holly P</a:t>
            </a:r>
          </a:p>
          <a:p>
            <a:r>
              <a:rPr lang="en-GB" sz="3300" dirty="0"/>
              <a:t>Jacob H</a:t>
            </a:r>
          </a:p>
          <a:p>
            <a:r>
              <a:rPr lang="en-GB" sz="3300" dirty="0"/>
              <a:t>Dante P</a:t>
            </a:r>
          </a:p>
          <a:p>
            <a:r>
              <a:rPr lang="en-GB" sz="3300" dirty="0"/>
              <a:t>William S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310412E-2FC7-422D-B629-82162959C653}"/>
              </a:ext>
            </a:extLst>
          </p:cNvPr>
          <p:cNvSpPr txBox="1">
            <a:spLocks/>
          </p:cNvSpPr>
          <p:nvPr/>
        </p:nvSpPr>
        <p:spPr>
          <a:xfrm>
            <a:off x="9181705" y="1791092"/>
            <a:ext cx="2573519" cy="4385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7W</a:t>
            </a:r>
          </a:p>
          <a:p>
            <a:r>
              <a:rPr lang="en-GB" sz="1800" dirty="0"/>
              <a:t>Valentina G</a:t>
            </a:r>
          </a:p>
          <a:p>
            <a:r>
              <a:rPr lang="en-GB" sz="1800" dirty="0"/>
              <a:t>Serena H</a:t>
            </a:r>
          </a:p>
          <a:p>
            <a:r>
              <a:rPr lang="en-GB" sz="1800" dirty="0"/>
              <a:t>Isla J</a:t>
            </a:r>
          </a:p>
          <a:p>
            <a:r>
              <a:rPr lang="en-GB" sz="1800" dirty="0"/>
              <a:t>Amelia L</a:t>
            </a:r>
          </a:p>
          <a:p>
            <a:r>
              <a:rPr lang="en-GB" sz="1800" dirty="0"/>
              <a:t>Daniel S</a:t>
            </a:r>
          </a:p>
        </p:txBody>
      </p:sp>
      <p:pic>
        <p:nvPicPr>
          <p:cNvPr id="11" name="Picture 2" descr="May be an image of poster, banner and text that says &quot;STA Respect St Antony's Roman Catholic School Love 十 Integrity 十 Service 十 Resilience&quot;">
            <a:extLst>
              <a:ext uri="{FF2B5EF4-FFF2-40B4-BE49-F238E27FC236}">
                <a16:creationId xmlns:a16="http://schemas.microsoft.com/office/drawing/2014/main" id="{8DBC71A0-7A83-4D8B-BB81-8BA1F3FD2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455" y="6241409"/>
            <a:ext cx="2623457" cy="58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02F336-F4EF-42A8-94B4-5E7A05C9C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1705" y="3984027"/>
            <a:ext cx="2149510" cy="20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1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8F4801-E5BC-4D50-8675-005FF0C54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651" y="39426"/>
            <a:ext cx="2168650" cy="3208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51FB4D-F782-4270-B24D-336B96434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DE02CD-46D1-49A0-9470-BFA5D33D5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1382" y="1825625"/>
            <a:ext cx="2955008" cy="26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F7EC78-D4D2-44E8-8F58-B8E8C07F6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382" y="0"/>
            <a:ext cx="2955008" cy="1825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0C70A-4334-4168-A41D-0873AA008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626" y="19050"/>
            <a:ext cx="2781300" cy="3343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553969-D487-45ED-B02C-DDFFB5DA2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3626" y="3362325"/>
            <a:ext cx="2647950" cy="3495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74941A-60B2-4AAD-BAAE-B9A6BF417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9599" y="4440025"/>
            <a:ext cx="2943225" cy="2371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6D7CA5-0DB0-409D-9538-B9B6B457756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7362"/>
          <a:stretch/>
        </p:blipFill>
        <p:spPr>
          <a:xfrm>
            <a:off x="5664926" y="19050"/>
            <a:ext cx="2752725" cy="3060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163C9A-7FAF-4E00-8CDE-80530710EF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1576" y="4486275"/>
            <a:ext cx="2724150" cy="2371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0F6A7C-3120-4096-ABB2-69383D814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713765" y="1798196"/>
            <a:ext cx="2581275" cy="28586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1269E3-0D5D-4430-9D26-978A917017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3046" y="3248141"/>
            <a:ext cx="2397580" cy="20497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EB0890-8B39-44AE-84C6-E141B801A8C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717" t="63394" r="18241"/>
          <a:stretch/>
        </p:blipFill>
        <p:spPr>
          <a:xfrm>
            <a:off x="10370668" y="5225437"/>
            <a:ext cx="1821332" cy="17049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569E5F-D2F5-44CA-A2DB-95E03D23CF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55726" y="5297865"/>
            <a:ext cx="2114942" cy="16163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A4C479-E634-48D6-B929-04CE1274DE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10244204" y="345596"/>
            <a:ext cx="2268488" cy="16271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C4ACCE-FBD4-4249-A862-A473D1F392B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89338" y="2236552"/>
            <a:ext cx="1627104" cy="17067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0C77F5-4500-4EE2-8FBF-B4511ABD4E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98940" y="3902337"/>
            <a:ext cx="1693060" cy="158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0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518B3-C6E0-4C2C-971B-AEC65D549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4900B8-8346-42F5-A426-9FA226483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7186" y="0"/>
            <a:ext cx="2435386" cy="33182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B42CF6-DD35-4150-A180-445FAFB2C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77186" cy="3591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4A0008-A6DD-43FF-B1F7-36FAA540CF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945"/>
          <a:stretch/>
        </p:blipFill>
        <p:spPr>
          <a:xfrm>
            <a:off x="-84989" y="3112635"/>
            <a:ext cx="2162175" cy="3591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D44EE2-7902-4E7A-8555-417A1A7182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21"/>
          <a:stretch/>
        </p:blipFill>
        <p:spPr>
          <a:xfrm>
            <a:off x="4512572" y="2790334"/>
            <a:ext cx="2701319" cy="23095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4082F3-616F-4E1E-A104-3D42DA64B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3891" y="0"/>
            <a:ext cx="2714625" cy="2149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C68E6E-B3B6-4D17-B0A8-7363B0A300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8515" y="3429000"/>
            <a:ext cx="2263485" cy="34559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B0B09C-4324-41E4-B729-C3B9560386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7185" y="3318235"/>
            <a:ext cx="2638425" cy="35491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924BDB-2701-4756-84D9-9E67990A09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4044" y="0"/>
            <a:ext cx="2714625" cy="2875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0FE3C9-4314-4F67-BCA6-53AA27FC8C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8669" y="4305299"/>
            <a:ext cx="2714625" cy="25621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0DA76F-A256-4399-8F87-278F24A52B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80777" y="-15983"/>
            <a:ext cx="2263485" cy="3444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2D94A5-EFD3-46B7-9D05-2A34BA9BB3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41042" y="2155987"/>
            <a:ext cx="2705100" cy="21493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CDD354-B814-4AB3-92C1-64E47BEEB9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05007" y="5099901"/>
            <a:ext cx="2647950" cy="17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3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24E460-7487-40FE-AE3B-D851F905C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780906"/>
            <a:ext cx="2705100" cy="40770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51DDBA-CC39-4C62-8C3E-E14B9AC3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763571"/>
            <a:ext cx="5844619" cy="927117"/>
          </a:xfrm>
        </p:spPr>
        <p:txBody>
          <a:bodyPr>
            <a:normAutofit fontScale="90000"/>
          </a:bodyPr>
          <a:lstStyle/>
          <a:p>
            <a:r>
              <a:rPr lang="en-GB" dirty="0"/>
              <a:t>Congratulations Year 7!!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Everything was delicious!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A4EF55-8C51-495C-A27F-0967EB763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4625" y="0"/>
            <a:ext cx="2497668" cy="32522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B4E06C-8B9E-4E85-826E-17960ACCA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714625" cy="32522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D9B436-A568-480F-BC27-D186E0D2B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41162"/>
            <a:ext cx="2771775" cy="3916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CEE2CC-B60C-40CD-B682-7617DC7647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775" y="2780907"/>
            <a:ext cx="2752725" cy="4077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549F90-218D-43AE-8993-6F7A003DDC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5282" y="2238374"/>
            <a:ext cx="2497668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75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138</Words>
  <Application>Microsoft Office PowerPoint</Application>
  <PresentationFormat>Widescreen</PresentationFormat>
  <Paragraphs>65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Our superstar bakers!</vt:lpstr>
      <vt:lpstr>PowerPoint Presentation</vt:lpstr>
      <vt:lpstr>PowerPoint Presentation</vt:lpstr>
      <vt:lpstr>Congratulations Year 7!!  Everything was delicious!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superstar bakers!</dc:title>
  <dc:creator>West Mrs K Lead Practitioner of Modern Foreign Languages</dc:creator>
  <cp:lastModifiedBy>Rothwell Mrs K Headteachers PA</cp:lastModifiedBy>
  <cp:revision>22</cp:revision>
  <dcterms:created xsi:type="dcterms:W3CDTF">2024-10-03T13:25:10Z</dcterms:created>
  <dcterms:modified xsi:type="dcterms:W3CDTF">2024-10-07T12:57:06Z</dcterms:modified>
</cp:coreProperties>
</file>