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84" r:id="rId6"/>
  </p:sldMasterIdLst>
  <p:notesMasterIdLst>
    <p:notesMasterId r:id="rId105"/>
  </p:notesMasterIdLst>
  <p:sldIdLst>
    <p:sldId id="1434" r:id="rId7"/>
    <p:sldId id="1441" r:id="rId8"/>
    <p:sldId id="1445" r:id="rId9"/>
    <p:sldId id="1446" r:id="rId10"/>
    <p:sldId id="319" r:id="rId11"/>
    <p:sldId id="337" r:id="rId12"/>
    <p:sldId id="1448" r:id="rId13"/>
    <p:sldId id="340" r:id="rId14"/>
    <p:sldId id="348" r:id="rId15"/>
    <p:sldId id="1447" r:id="rId16"/>
    <p:sldId id="1367" r:id="rId17"/>
    <p:sldId id="1436" r:id="rId18"/>
    <p:sldId id="1371" r:id="rId19"/>
    <p:sldId id="1428" r:id="rId20"/>
    <p:sldId id="1375" r:id="rId21"/>
    <p:sldId id="1373" r:id="rId22"/>
    <p:sldId id="1374" r:id="rId23"/>
    <p:sldId id="1452" r:id="rId24"/>
    <p:sldId id="1462" r:id="rId25"/>
    <p:sldId id="414" r:id="rId26"/>
    <p:sldId id="1456" r:id="rId27"/>
    <p:sldId id="1457" r:id="rId28"/>
    <p:sldId id="1453" r:id="rId29"/>
    <p:sldId id="404" r:id="rId30"/>
    <p:sldId id="1459" r:id="rId31"/>
    <p:sldId id="1455" r:id="rId32"/>
    <p:sldId id="1454" r:id="rId33"/>
    <p:sldId id="1450" r:id="rId34"/>
    <p:sldId id="1463" r:id="rId35"/>
    <p:sldId id="1460" r:id="rId36"/>
    <p:sldId id="1408" r:id="rId37"/>
    <p:sldId id="1390" r:id="rId38"/>
    <p:sldId id="1383" r:id="rId39"/>
    <p:sldId id="1396" r:id="rId40"/>
    <p:sldId id="1352" r:id="rId41"/>
    <p:sldId id="1461" r:id="rId42"/>
    <p:sldId id="1387" r:id="rId43"/>
    <p:sldId id="1388" r:id="rId44"/>
    <p:sldId id="558" r:id="rId45"/>
    <p:sldId id="299" r:id="rId46"/>
    <p:sldId id="1350" r:id="rId47"/>
    <p:sldId id="1391" r:id="rId48"/>
    <p:sldId id="1353" r:id="rId49"/>
    <p:sldId id="1392" r:id="rId50"/>
    <p:sldId id="382" r:id="rId51"/>
    <p:sldId id="1351" r:id="rId52"/>
    <p:sldId id="1394" r:id="rId53"/>
    <p:sldId id="1398" r:id="rId54"/>
    <p:sldId id="1399" r:id="rId55"/>
    <p:sldId id="1397" r:id="rId56"/>
    <p:sldId id="1405" r:id="rId57"/>
    <p:sldId id="1402" r:id="rId58"/>
    <p:sldId id="1451" r:id="rId59"/>
    <p:sldId id="1477" r:id="rId60"/>
    <p:sldId id="1482" r:id="rId61"/>
    <p:sldId id="1481" r:id="rId62"/>
    <p:sldId id="365" r:id="rId63"/>
    <p:sldId id="374" r:id="rId64"/>
    <p:sldId id="381" r:id="rId65"/>
    <p:sldId id="306" r:id="rId66"/>
    <p:sldId id="394" r:id="rId67"/>
    <p:sldId id="1438" r:id="rId68"/>
    <p:sldId id="1439" r:id="rId69"/>
    <p:sldId id="387" r:id="rId70"/>
    <p:sldId id="389" r:id="rId71"/>
    <p:sldId id="395" r:id="rId72"/>
    <p:sldId id="326" r:id="rId73"/>
    <p:sldId id="1483" r:id="rId74"/>
    <p:sldId id="1484" r:id="rId75"/>
    <p:sldId id="1485" r:id="rId76"/>
    <p:sldId id="1486" r:id="rId77"/>
    <p:sldId id="419" r:id="rId78"/>
    <p:sldId id="418" r:id="rId79"/>
    <p:sldId id="277" r:id="rId80"/>
    <p:sldId id="416" r:id="rId81"/>
    <p:sldId id="1480" r:id="rId82"/>
    <p:sldId id="280" r:id="rId83"/>
    <p:sldId id="1478" r:id="rId84"/>
    <p:sldId id="1465" r:id="rId85"/>
    <p:sldId id="1467" r:id="rId86"/>
    <p:sldId id="1471" r:id="rId87"/>
    <p:sldId id="1466" r:id="rId88"/>
    <p:sldId id="1473" r:id="rId89"/>
    <p:sldId id="1474" r:id="rId90"/>
    <p:sldId id="1475" r:id="rId91"/>
    <p:sldId id="1479" r:id="rId92"/>
    <p:sldId id="278" r:id="rId93"/>
    <p:sldId id="335" r:id="rId94"/>
    <p:sldId id="293" r:id="rId95"/>
    <p:sldId id="325" r:id="rId96"/>
    <p:sldId id="338" r:id="rId97"/>
    <p:sldId id="274" r:id="rId98"/>
    <p:sldId id="304" r:id="rId99"/>
    <p:sldId id="1487" r:id="rId100"/>
    <p:sldId id="355" r:id="rId101"/>
    <p:sldId id="1403" r:id="rId102"/>
    <p:sldId id="1404" r:id="rId103"/>
    <p:sldId id="1406" r:id="rId104"/>
  </p:sldIdLst>
  <p:sldSz cx="12192000" cy="6858000"/>
  <p:notesSz cx="10018713" cy="68881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FFDB1FB8-5812-45F9-9BE2-B890435A5A23}">
          <p14:sldIdLst>
            <p14:sldId id="1434"/>
            <p14:sldId id="1441"/>
            <p14:sldId id="1445"/>
            <p14:sldId id="1446"/>
            <p14:sldId id="319"/>
            <p14:sldId id="337"/>
          </p14:sldIdLst>
        </p14:section>
        <p14:section name="What happens in Y11" id="{6B71731D-EE2A-4BD0-A0F8-304A549FF4FF}">
          <p14:sldIdLst>
            <p14:sldId id="1448"/>
            <p14:sldId id="340"/>
            <p14:sldId id="348"/>
            <p14:sldId id="1447"/>
            <p14:sldId id="1367"/>
            <p14:sldId id="1436"/>
            <p14:sldId id="1371"/>
            <p14:sldId id="1428"/>
            <p14:sldId id="1375"/>
            <p14:sldId id="1373"/>
            <p14:sldId id="1374"/>
            <p14:sldId id="1452"/>
            <p14:sldId id="1462"/>
            <p14:sldId id="414"/>
            <p14:sldId id="1456"/>
            <p14:sldId id="1457"/>
            <p14:sldId id="1453"/>
            <p14:sldId id="404"/>
            <p14:sldId id="1459"/>
            <p14:sldId id="1455"/>
            <p14:sldId id="1454"/>
            <p14:sldId id="1450"/>
            <p14:sldId id="1463"/>
            <p14:sldId id="1460"/>
          </p14:sldIdLst>
        </p14:section>
        <p14:section name="How pupils achieve well" id="{E4E1E10F-AA17-4452-8998-C5AA2CD71462}">
          <p14:sldIdLst>
            <p14:sldId id="1408"/>
            <p14:sldId id="1390"/>
            <p14:sldId id="1383"/>
            <p14:sldId id="1396"/>
            <p14:sldId id="1352"/>
            <p14:sldId id="1461"/>
            <p14:sldId id="1387"/>
            <p14:sldId id="1388"/>
            <p14:sldId id="558"/>
            <p14:sldId id="299"/>
            <p14:sldId id="1350"/>
            <p14:sldId id="1391"/>
            <p14:sldId id="1353"/>
            <p14:sldId id="1392"/>
            <p14:sldId id="382"/>
            <p14:sldId id="1351"/>
            <p14:sldId id="1394"/>
            <p14:sldId id="1398"/>
            <p14:sldId id="1399"/>
            <p14:sldId id="1397"/>
            <p14:sldId id="1405"/>
            <p14:sldId id="1402"/>
          </p14:sldIdLst>
        </p14:section>
        <p14:section name="Parental support part 1 - HODs" id="{BE99D8DB-7576-4FC5-A6EB-5EAD124FAC6C}">
          <p14:sldIdLst>
            <p14:sldId id="1451"/>
            <p14:sldId id="1477"/>
          </p14:sldIdLst>
        </p14:section>
        <p14:section name="HODS - English" id="{F5F0AFED-5AEE-48CF-B306-44DAB6FE79B0}">
          <p14:sldIdLst>
            <p14:sldId id="1482"/>
            <p14:sldId id="1481"/>
            <p14:sldId id="365"/>
            <p14:sldId id="374"/>
            <p14:sldId id="381"/>
          </p14:sldIdLst>
        </p14:section>
        <p14:section name="HODs - Maths" id="{4CDD7DE1-8128-4E89-945A-9DF710260E31}">
          <p14:sldIdLst>
            <p14:sldId id="306"/>
            <p14:sldId id="394"/>
            <p14:sldId id="1438"/>
            <p14:sldId id="1439"/>
            <p14:sldId id="387"/>
            <p14:sldId id="389"/>
            <p14:sldId id="395"/>
          </p14:sldIdLst>
        </p14:section>
        <p14:section name="HODs - Science" id="{27C7B830-388D-45C4-8CB6-D631E420C0B7}">
          <p14:sldIdLst>
            <p14:sldId id="326"/>
            <p14:sldId id="1483"/>
            <p14:sldId id="1484"/>
            <p14:sldId id="1485"/>
            <p14:sldId id="1486"/>
          </p14:sldIdLst>
        </p14:section>
        <p14:section name="HODs - RE" id="{653C2D7A-FE99-4E00-8091-088A6514E30E}">
          <p14:sldIdLst>
            <p14:sldId id="419"/>
            <p14:sldId id="418"/>
            <p14:sldId id="277"/>
            <p14:sldId id="416"/>
            <p14:sldId id="1480"/>
            <p14:sldId id="280"/>
          </p14:sldIdLst>
        </p14:section>
        <p14:section name="Parental support part 2" id="{88353FEB-E6E2-4E3E-967C-225FF4CE5F2C}">
          <p14:sldIdLst>
            <p14:sldId id="1478"/>
            <p14:sldId id="1465"/>
            <p14:sldId id="1467"/>
            <p14:sldId id="1471"/>
            <p14:sldId id="1466"/>
            <p14:sldId id="1473"/>
            <p14:sldId id="1474"/>
            <p14:sldId id="1475"/>
            <p14:sldId id="1479"/>
            <p14:sldId id="278"/>
          </p14:sldIdLst>
        </p14:section>
        <p14:section name="Final section" id="{09EE5710-10DC-4C62-8889-BAA0444CDD8C}">
          <p14:sldIdLst>
            <p14:sldId id="335"/>
            <p14:sldId id="293"/>
            <p14:sldId id="325"/>
            <p14:sldId id="338"/>
            <p14:sldId id="274"/>
            <p14:sldId id="304"/>
            <p14:sldId id="1487"/>
            <p14:sldId id="355"/>
            <p14:sldId id="1403"/>
            <p14:sldId id="1404"/>
            <p14:sldId id="140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CE1"/>
    <a:srgbClr val="FFF2CC"/>
    <a:srgbClr val="0420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515A95-CD09-4925-915A-FE1974176F71}" v="34" dt="2024-09-09T19:30:12.4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4327" autoAdjust="0"/>
  </p:normalViewPr>
  <p:slideViewPr>
    <p:cSldViewPr snapToGrid="0">
      <p:cViewPr varScale="1">
        <p:scale>
          <a:sx n="73" d="100"/>
          <a:sy n="73" d="100"/>
        </p:scale>
        <p:origin x="1998" y="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6" Type="http://schemas.openxmlformats.org/officeDocument/2006/relationships/slide" Target="slides/slide10.xml"/><Relationship Id="rId107" Type="http://schemas.openxmlformats.org/officeDocument/2006/relationships/viewProps" Target="viewProps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theme" Target="theme/theme1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presProps" Target="pres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tableStyles" Target="tableStyles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microsoft.com/office/2016/11/relationships/changesInfo" Target="changesInfos/changesInfo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3" Type="http://schemas.openxmlformats.org/officeDocument/2006/relationships/customXml" Target="../customXml/item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rham Mr S Assistant Headteacher – Curriculum" userId="S::s.durham@st-antonys.com::0be4e13a-629a-4ec2-a704-5ede67fa9590" providerId="AD" clId="Web-{C2307E46-85CB-3F10-1DDE-D6F42FA14463}"/>
    <pc:docChg chg="modSld">
      <pc:chgData name="Durham Mr S Assistant Headteacher – Curriculum" userId="S::s.durham@st-antonys.com::0be4e13a-629a-4ec2-a704-5ede67fa9590" providerId="AD" clId="Web-{C2307E46-85CB-3F10-1DDE-D6F42FA14463}" dt="2024-08-30T11:54:48.742" v="17" actId="20577"/>
      <pc:docMkLst>
        <pc:docMk/>
      </pc:docMkLst>
    </pc:docChg>
  </pc:docChgLst>
  <pc:docChgLst>
    <pc:chgData name="James Mr M Assistant Headteacher" userId="S::m.james@st-antonys.com::ddc29c3f-c5bd-4816-8af7-7275f8758ea7" providerId="AD" clId="Web-{2FF970C4-874F-C99B-0969-4E79171C24F8}"/>
    <pc:docChg chg="addSld modSld modSection">
      <pc:chgData name="James Mr M Assistant Headteacher" userId="S::m.james@st-antonys.com::ddc29c3f-c5bd-4816-8af7-7275f8758ea7" providerId="AD" clId="Web-{2FF970C4-874F-C99B-0969-4E79171C24F8}" dt="2024-08-27T12:33:46.307" v="9"/>
      <pc:docMkLst>
        <pc:docMk/>
      </pc:docMkLst>
    </pc:docChg>
  </pc:docChgLst>
  <pc:docChgLst>
    <pc:chgData name="James Mr M Assistant Headteacher" userId="S::m.james@st-antonys.com::ddc29c3f-c5bd-4816-8af7-7275f8758ea7" providerId="AD" clId="Web-{CBEC8FBA-8374-E1D2-02F7-A0B5B181A2C0}"/>
    <pc:docChg chg="modSld">
      <pc:chgData name="James Mr M Assistant Headteacher" userId="S::m.james@st-antonys.com::ddc29c3f-c5bd-4816-8af7-7275f8758ea7" providerId="AD" clId="Web-{CBEC8FBA-8374-E1D2-02F7-A0B5B181A2C0}" dt="2024-09-02T07:10:18.760" v="9"/>
      <pc:docMkLst>
        <pc:docMk/>
      </pc:docMkLst>
    </pc:docChg>
  </pc:docChgLst>
  <pc:docChgLst>
    <pc:chgData name="Durham Mr S Assistant Headteacher – Curriculum" userId="S::s.durham@st-antonys.com::0be4e13a-629a-4ec2-a704-5ede67fa9590" providerId="AD" clId="Web-{DBD0AA03-9F4D-370B-3BFE-B131F4DF8523}"/>
    <pc:docChg chg="delSld modSld modSection">
      <pc:chgData name="Durham Mr S Assistant Headteacher – Curriculum" userId="S::s.durham@st-antonys.com::0be4e13a-629a-4ec2-a704-5ede67fa9590" providerId="AD" clId="Web-{DBD0AA03-9F4D-370B-3BFE-B131F4DF8523}" dt="2024-08-29T13:56:11.661" v="10" actId="20577"/>
      <pc:docMkLst>
        <pc:docMk/>
      </pc:docMkLst>
    </pc:docChg>
  </pc:docChgLst>
  <pc:docChgLst>
    <pc:chgData name="Durham Mr S Assistant Headteacher – Curriculum" userId="S::s.durham@st-antonys.com::0be4e13a-629a-4ec2-a704-5ede67fa9590" providerId="AD" clId="Web-{1DC56E6C-4B5A-6507-D143-8CAC22E310A4}"/>
    <pc:docChg chg="addSld delSld modSld sldOrd modSection">
      <pc:chgData name="Durham Mr S Assistant Headteacher – Curriculum" userId="S::s.durham@st-antonys.com::0be4e13a-629a-4ec2-a704-5ede67fa9590" providerId="AD" clId="Web-{1DC56E6C-4B5A-6507-D143-8CAC22E310A4}" dt="2024-09-02T07:06:08.205" v="96" actId="20577"/>
      <pc:docMkLst>
        <pc:docMk/>
      </pc:docMkLst>
    </pc:docChg>
  </pc:docChgLst>
  <pc:docChgLst>
    <pc:chgData name="James Mr M Assistant Headteacher" userId="S::m.james@st-antonys.com::ddc29c3f-c5bd-4816-8af7-7275f8758ea7" providerId="AD" clId="Web-{B9ED0E73-E51D-1582-3B9B-E9CA3BBC18BE}"/>
    <pc:docChg chg="sldOrd">
      <pc:chgData name="James Mr M Assistant Headteacher" userId="S::m.james@st-antonys.com::ddc29c3f-c5bd-4816-8af7-7275f8758ea7" providerId="AD" clId="Web-{B9ED0E73-E51D-1582-3B9B-E9CA3BBC18BE}" dt="2024-09-02T07:31:36.765" v="0"/>
      <pc:docMkLst>
        <pc:docMk/>
      </pc:docMkLst>
    </pc:docChg>
  </pc:docChgLst>
  <pc:docChgLst>
    <pc:chgData name="Giblin Mr P.  - Deputy Principal" userId="S::p.giblin@st-antonys.com::a892773d-ebd2-45cd-bfb3-77ca7469db56" providerId="AD" clId="Web-{7B6E5898-36EF-3FB7-0E08-4A407AC670D8}"/>
    <pc:docChg chg="delSld modSld modSection">
      <pc:chgData name="Giblin Mr P.  - Deputy Principal" userId="S::p.giblin@st-antonys.com::a892773d-ebd2-45cd-bfb3-77ca7469db56" providerId="AD" clId="Web-{7B6E5898-36EF-3FB7-0E08-4A407AC670D8}" dt="2024-08-29T09:57:02.952" v="102"/>
      <pc:docMkLst>
        <pc:docMk/>
      </pc:docMkLst>
    </pc:docChg>
  </pc:docChgLst>
  <pc:docChgLst>
    <pc:chgData name="Durham Mr S Assistant Headteacher – Curriculum" userId="S::s.durham@st-antonys.com::0be4e13a-629a-4ec2-a704-5ede67fa9590" providerId="AD" clId="Web-{0979D1FF-6B10-86F9-61DE-F13C1C528B02}"/>
    <pc:docChg chg="addSld modSld modSection">
      <pc:chgData name="Durham Mr S Assistant Headteacher – Curriculum" userId="S::s.durham@st-antonys.com::0be4e13a-629a-4ec2-a704-5ede67fa9590" providerId="AD" clId="Web-{0979D1FF-6B10-86F9-61DE-F13C1C528B02}" dt="2024-08-29T13:58:45.102" v="6" actId="14100"/>
      <pc:docMkLst>
        <pc:docMk/>
      </pc:docMkLst>
    </pc:docChg>
  </pc:docChgLst>
  <pc:docChgLst>
    <pc:chgData name="Campbell Mr A Head Teacher" userId="S::a.campbell@st-antonys.com::7b2aef9a-1d4f-4e9b-aa29-fe58cb975568" providerId="AD" clId="Web-{CB73DF0F-D048-F112-DFF3-FAC20D78822A}"/>
    <pc:docChg chg="modSld sldOrd">
      <pc:chgData name="Campbell Mr A Head Teacher" userId="S::a.campbell@st-antonys.com::7b2aef9a-1d4f-4e9b-aa29-fe58cb975568" providerId="AD" clId="Web-{CB73DF0F-D048-F112-DFF3-FAC20D78822A}" dt="2024-09-09T06:53:39.854" v="58"/>
      <pc:docMkLst>
        <pc:docMk/>
      </pc:docMkLst>
      <pc:sldChg chg="addSp modSp">
        <pc:chgData name="Campbell Mr A Head Teacher" userId="S::a.campbell@st-antonys.com::7b2aef9a-1d4f-4e9b-aa29-fe58cb975568" providerId="AD" clId="Web-{CB73DF0F-D048-F112-DFF3-FAC20D78822A}" dt="2024-09-09T06:53:23.994" v="56" actId="1076"/>
        <pc:sldMkLst>
          <pc:docMk/>
          <pc:sldMk cId="1724804054" sldId="299"/>
        </pc:sldMkLst>
        <pc:spChg chg="add mod">
          <ac:chgData name="Campbell Mr A Head Teacher" userId="S::a.campbell@st-antonys.com::7b2aef9a-1d4f-4e9b-aa29-fe58cb975568" providerId="AD" clId="Web-{CB73DF0F-D048-F112-DFF3-FAC20D78822A}" dt="2024-09-09T06:53:23.994" v="56" actId="1076"/>
          <ac:spMkLst>
            <pc:docMk/>
            <pc:sldMk cId="1724804054" sldId="299"/>
            <ac:spMk id="2" creationId="{891B0602-F45D-2DC1-402E-8418CAABE771}"/>
          </ac:spMkLst>
        </pc:spChg>
      </pc:sldChg>
      <pc:sldChg chg="modSp">
        <pc:chgData name="Campbell Mr A Head Teacher" userId="S::a.campbell@st-antonys.com::7b2aef9a-1d4f-4e9b-aa29-fe58cb975568" providerId="AD" clId="Web-{CB73DF0F-D048-F112-DFF3-FAC20D78822A}" dt="2024-09-09T06:50:04.246" v="3" actId="20577"/>
        <pc:sldMkLst>
          <pc:docMk/>
          <pc:sldMk cId="2960736145" sldId="337"/>
        </pc:sldMkLst>
        <pc:spChg chg="mod">
          <ac:chgData name="Campbell Mr A Head Teacher" userId="S::a.campbell@st-antonys.com::7b2aef9a-1d4f-4e9b-aa29-fe58cb975568" providerId="AD" clId="Web-{CB73DF0F-D048-F112-DFF3-FAC20D78822A}" dt="2024-09-09T06:50:04.246" v="3" actId="20577"/>
          <ac:spMkLst>
            <pc:docMk/>
            <pc:sldMk cId="2960736145" sldId="337"/>
            <ac:spMk id="4" creationId="{00000000-0000-0000-0000-000000000000}"/>
          </ac:spMkLst>
        </pc:spChg>
      </pc:sldChg>
      <pc:sldChg chg="modSp ord">
        <pc:chgData name="Campbell Mr A Head Teacher" userId="S::a.campbell@st-antonys.com::7b2aef9a-1d4f-4e9b-aa29-fe58cb975568" providerId="AD" clId="Web-{CB73DF0F-D048-F112-DFF3-FAC20D78822A}" dt="2024-09-09T06:53:39.854" v="58"/>
        <pc:sldMkLst>
          <pc:docMk/>
          <pc:sldMk cId="1271973689" sldId="382"/>
        </pc:sldMkLst>
        <pc:spChg chg="mod">
          <ac:chgData name="Campbell Mr A Head Teacher" userId="S::a.campbell@st-antonys.com::7b2aef9a-1d4f-4e9b-aa29-fe58cb975568" providerId="AD" clId="Web-{CB73DF0F-D048-F112-DFF3-FAC20D78822A}" dt="2024-09-09T06:53:39.854" v="58"/>
          <ac:spMkLst>
            <pc:docMk/>
            <pc:sldMk cId="1271973689" sldId="382"/>
            <ac:spMk id="6" creationId="{78FF039A-FCED-6B5F-C271-F94A6536E2E4}"/>
          </ac:spMkLst>
        </pc:spChg>
      </pc:sldChg>
    </pc:docChg>
  </pc:docChgLst>
  <pc:docChgLst>
    <pc:chgData name="Durham Mr S Assistant Headteacher – Curriculum" userId="S::s.durham@st-antonys.com::0be4e13a-629a-4ec2-a704-5ede67fa9590" providerId="AD" clId="Web-{899D840F-C823-FCA2-55EA-E4D7281D8583}"/>
    <pc:docChg chg="modSld sldOrd">
      <pc:chgData name="Durham Mr S Assistant Headteacher – Curriculum" userId="S::s.durham@st-antonys.com::0be4e13a-629a-4ec2-a704-5ede67fa9590" providerId="AD" clId="Web-{899D840F-C823-FCA2-55EA-E4D7281D8583}" dt="2024-08-30T11:49:53.828" v="83" actId="20577"/>
      <pc:docMkLst>
        <pc:docMk/>
      </pc:docMkLst>
    </pc:docChg>
  </pc:docChgLst>
  <pc:docChgLst>
    <pc:chgData name="Campbell Mr A Head Teacher" userId="7b2aef9a-1d4f-4e9b-aa29-fe58cb975568" providerId="ADAL" clId="{05039629-06F1-4926-8C39-0F0BC4D47561}"/>
    <pc:docChg chg="custSel addSld delSld modSld modSection modNotesMaster">
      <pc:chgData name="Campbell Mr A Head Teacher" userId="7b2aef9a-1d4f-4e9b-aa29-fe58cb975568" providerId="ADAL" clId="{05039629-06F1-4926-8C39-0F0BC4D47561}" dt="2024-09-02T07:21:29.616" v="562"/>
      <pc:docMkLst>
        <pc:docMk/>
      </pc:docMkLst>
    </pc:docChg>
  </pc:docChgLst>
  <pc:docChgLst>
    <pc:chgData name="Giblin Mr P.  - Deputy Principal" userId="S::p.giblin@st-antonys.com::a892773d-ebd2-45cd-bfb3-77ca7469db56" providerId="AD" clId="Web-{6C7081CB-4F90-7302-9125-57E5135D4B63}"/>
    <pc:docChg chg="modSld">
      <pc:chgData name="Giblin Mr P.  - Deputy Principal" userId="S::p.giblin@st-antonys.com::a892773d-ebd2-45cd-bfb3-77ca7469db56" providerId="AD" clId="Web-{6C7081CB-4F90-7302-9125-57E5135D4B63}" dt="2024-08-28T14:03:32.566" v="1172" actId="20577"/>
      <pc:docMkLst>
        <pc:docMk/>
      </pc:docMkLst>
    </pc:docChg>
  </pc:docChgLst>
  <pc:docChgLst>
    <pc:chgData name="Danny Shaw" userId="39170147-2795-46e4-b594-7643cd643062" providerId="ADAL" clId="{62DB4179-DA70-44FE-A25D-25139A9866AD}"/>
    <pc:docChg chg="undo redo custSel addSld delSld modSld addSection delSection modSection">
      <pc:chgData name="Danny Shaw" userId="39170147-2795-46e4-b594-7643cd643062" providerId="ADAL" clId="{62DB4179-DA70-44FE-A25D-25139A9866AD}" dt="2024-08-30T14:42:33.561" v="991" actId="1076"/>
      <pc:docMkLst>
        <pc:docMk/>
      </pc:docMkLst>
      <pc:sldChg chg="modSp add">
        <pc:chgData name="Danny Shaw" userId="39170147-2795-46e4-b594-7643cd643062" providerId="ADAL" clId="{62DB4179-DA70-44FE-A25D-25139A9866AD}" dt="2024-08-30T14:39:10.940" v="952" actId="207"/>
        <pc:sldMkLst>
          <pc:docMk/>
          <pc:sldMk cId="2086237099" sldId="281"/>
        </pc:sldMkLst>
        <pc:spChg chg="mod">
          <ac:chgData name="Danny Shaw" userId="39170147-2795-46e4-b594-7643cd643062" providerId="ADAL" clId="{62DB4179-DA70-44FE-A25D-25139A9866AD}" dt="2024-08-30T14:39:10.940" v="952" actId="207"/>
          <ac:spMkLst>
            <pc:docMk/>
            <pc:sldMk cId="2086237099" sldId="281"/>
            <ac:spMk id="3" creationId="{875697D8-4E1C-19BB-4693-F9899F2C47AF}"/>
          </ac:spMkLst>
        </pc:spChg>
      </pc:sldChg>
    </pc:docChg>
  </pc:docChgLst>
  <pc:docChgLst>
    <pc:chgData name="Shaw Mr D  Assistant Headteacher – Curriculum" userId="39170147-2795-46e4-b594-7643cd643062" providerId="ADAL" clId="{B4A3F91B-8F22-449F-9F29-313BF5918663}"/>
    <pc:docChg chg="undo custSel addSld delSld modSld sldOrd modSection modNotesMaster">
      <pc:chgData name="Shaw Mr D  Assistant Headteacher – Curriculum" userId="39170147-2795-46e4-b594-7643cd643062" providerId="ADAL" clId="{B4A3F91B-8F22-449F-9F29-313BF5918663}" dt="2024-09-02T05:54:50.356" v="8294" actId="20577"/>
      <pc:docMkLst>
        <pc:docMk/>
      </pc:docMkLst>
    </pc:docChg>
  </pc:docChgLst>
  <pc:docChgLst>
    <pc:chgData name="Campbell Mr A Head Teacher" userId="S::a.campbell@st-antonys.com::7b2aef9a-1d4f-4e9b-aa29-fe58cb975568" providerId="AD" clId="Web-{7D653F5C-43F0-A859-39F2-054AF43AF8CD}"/>
    <pc:docChg chg="addSld modSld modSection">
      <pc:chgData name="Campbell Mr A Head Teacher" userId="S::a.campbell@st-antonys.com::7b2aef9a-1d4f-4e9b-aa29-fe58cb975568" providerId="AD" clId="Web-{7D653F5C-43F0-A859-39F2-054AF43AF8CD}" dt="2024-08-31T19:34:55.959" v="211" actId="20577"/>
      <pc:docMkLst>
        <pc:docMk/>
      </pc:docMkLst>
    </pc:docChg>
  </pc:docChgLst>
  <pc:docChgLst>
    <pc:chgData name="Campbell Mr A Head Teacher" userId="S::a.campbell@st-antonys.com::7b2aef9a-1d4f-4e9b-aa29-fe58cb975568" providerId="AD" clId="Web-{C86B15A9-1200-AF5D-4E5E-B13751B356F3}"/>
    <pc:docChg chg="modSld">
      <pc:chgData name="Campbell Mr A Head Teacher" userId="S::a.campbell@st-antonys.com::7b2aef9a-1d4f-4e9b-aa29-fe58cb975568" providerId="AD" clId="Web-{C86B15A9-1200-AF5D-4E5E-B13751B356F3}" dt="2024-09-01T19:04:40.778" v="152" actId="20577"/>
      <pc:docMkLst>
        <pc:docMk/>
      </pc:docMkLst>
    </pc:docChg>
  </pc:docChgLst>
  <pc:docChgLst>
    <pc:chgData name="Shaw Mr D  Assistant Headteacher – Curriculum" userId="39170147-2795-46e4-b594-7643cd643062" providerId="ADAL" clId="{14515A95-CD09-4925-915A-FE1974176F71}"/>
    <pc:docChg chg="undo custSel addSld delSld modSld modSection">
      <pc:chgData name="Shaw Mr D  Assistant Headteacher – Curriculum" userId="39170147-2795-46e4-b594-7643cd643062" providerId="ADAL" clId="{14515A95-CD09-4925-915A-FE1974176F71}" dt="2024-09-09T19:30:12.429" v="1494"/>
      <pc:docMkLst>
        <pc:docMk/>
      </pc:docMkLst>
      <pc:sldChg chg="modSp mod">
        <pc:chgData name="Shaw Mr D  Assistant Headteacher – Curriculum" userId="39170147-2795-46e4-b594-7643cd643062" providerId="ADAL" clId="{14515A95-CD09-4925-915A-FE1974176F71}" dt="2024-09-09T19:07:16.016" v="767" actId="404"/>
        <pc:sldMkLst>
          <pc:docMk/>
          <pc:sldMk cId="3694326638" sldId="293"/>
        </pc:sldMkLst>
        <pc:spChg chg="mod">
          <ac:chgData name="Shaw Mr D  Assistant Headteacher – Curriculum" userId="39170147-2795-46e4-b594-7643cd643062" providerId="ADAL" clId="{14515A95-CD09-4925-915A-FE1974176F71}" dt="2024-09-09T19:07:16.016" v="767" actId="404"/>
          <ac:spMkLst>
            <pc:docMk/>
            <pc:sldMk cId="3694326638" sldId="293"/>
            <ac:spMk id="33795" creationId="{00000000-0000-0000-0000-000000000000}"/>
          </ac:spMkLst>
        </pc:spChg>
      </pc:sldChg>
      <pc:sldChg chg="modNotesTx">
        <pc:chgData name="Shaw Mr D  Assistant Headteacher – Curriculum" userId="39170147-2795-46e4-b594-7643cd643062" providerId="ADAL" clId="{14515A95-CD09-4925-915A-FE1974176F71}" dt="2024-09-09T19:10:18.278" v="771" actId="20577"/>
        <pc:sldMkLst>
          <pc:docMk/>
          <pc:sldMk cId="23306673" sldId="304"/>
        </pc:sldMkLst>
      </pc:sldChg>
      <pc:sldChg chg="del">
        <pc:chgData name="Shaw Mr D  Assistant Headteacher – Curriculum" userId="39170147-2795-46e4-b594-7643cd643062" providerId="ADAL" clId="{14515A95-CD09-4925-915A-FE1974176F71}" dt="2024-09-09T18:50:15.714" v="126" actId="2696"/>
        <pc:sldMkLst>
          <pc:docMk/>
          <pc:sldMk cId="2664952288" sldId="1351"/>
        </pc:sldMkLst>
      </pc:sldChg>
      <pc:sldChg chg="modNotesTx">
        <pc:chgData name="Shaw Mr D  Assistant Headteacher – Curriculum" userId="39170147-2795-46e4-b594-7643cd643062" providerId="ADAL" clId="{14515A95-CD09-4925-915A-FE1974176F71}" dt="2024-09-09T18:52:06.951" v="383" actId="20577"/>
        <pc:sldMkLst>
          <pc:docMk/>
          <pc:sldMk cId="3612219546" sldId="1351"/>
        </pc:sldMkLst>
      </pc:sldChg>
      <pc:sldChg chg="modSp mod">
        <pc:chgData name="Shaw Mr D  Assistant Headteacher – Curriculum" userId="39170147-2795-46e4-b594-7643cd643062" providerId="ADAL" clId="{14515A95-CD09-4925-915A-FE1974176F71}" dt="2024-09-09T18:40:12.634" v="0" actId="13926"/>
        <pc:sldMkLst>
          <pc:docMk/>
          <pc:sldMk cId="1880419371" sldId="1373"/>
        </pc:sldMkLst>
        <pc:spChg chg="mod">
          <ac:chgData name="Shaw Mr D  Assistant Headteacher – Curriculum" userId="39170147-2795-46e4-b594-7643cd643062" providerId="ADAL" clId="{14515A95-CD09-4925-915A-FE1974176F71}" dt="2024-09-09T18:40:12.634" v="0" actId="13926"/>
          <ac:spMkLst>
            <pc:docMk/>
            <pc:sldMk cId="1880419371" sldId="1373"/>
            <ac:spMk id="3" creationId="{C78B6214-1F0E-A81C-99FB-4913EFD52ACF}"/>
          </ac:spMkLst>
        </pc:spChg>
      </pc:sldChg>
      <pc:sldChg chg="modNotesTx">
        <pc:chgData name="Shaw Mr D  Assistant Headteacher – Curriculum" userId="39170147-2795-46e4-b594-7643cd643062" providerId="ADAL" clId="{14515A95-CD09-4925-915A-FE1974176F71}" dt="2024-09-09T19:15:46.342" v="1001" actId="6549"/>
        <pc:sldMkLst>
          <pc:docMk/>
          <pc:sldMk cId="3608726998" sldId="1406"/>
        </pc:sldMkLst>
      </pc:sldChg>
      <pc:sldChg chg="modSp mod">
        <pc:chgData name="Shaw Mr D  Assistant Headteacher – Curriculum" userId="39170147-2795-46e4-b594-7643cd643062" providerId="ADAL" clId="{14515A95-CD09-4925-915A-FE1974176F71}" dt="2024-09-09T18:47:07.114" v="124" actId="20577"/>
        <pc:sldMkLst>
          <pc:docMk/>
          <pc:sldMk cId="1925011643" sldId="1450"/>
        </pc:sldMkLst>
        <pc:spChg chg="mod">
          <ac:chgData name="Shaw Mr D  Assistant Headteacher – Curriculum" userId="39170147-2795-46e4-b594-7643cd643062" providerId="ADAL" clId="{14515A95-CD09-4925-915A-FE1974176F71}" dt="2024-09-09T18:47:07.114" v="124" actId="20577"/>
          <ac:spMkLst>
            <pc:docMk/>
            <pc:sldMk cId="1925011643" sldId="1450"/>
            <ac:spMk id="4" creationId="{00000000-0000-0000-0000-000000000000}"/>
          </ac:spMkLst>
        </pc:spChg>
      </pc:sldChg>
      <pc:sldChg chg="addSp modSp mod">
        <pc:chgData name="Shaw Mr D  Assistant Headteacher – Curriculum" userId="39170147-2795-46e4-b594-7643cd643062" providerId="ADAL" clId="{14515A95-CD09-4925-915A-FE1974176F71}" dt="2024-09-09T18:44:40.703" v="123" actId="14100"/>
        <pc:sldMkLst>
          <pc:docMk/>
          <pc:sldMk cId="4151483123" sldId="1455"/>
        </pc:sldMkLst>
        <pc:picChg chg="add mod">
          <ac:chgData name="Shaw Mr D  Assistant Headteacher – Curriculum" userId="39170147-2795-46e4-b594-7643cd643062" providerId="ADAL" clId="{14515A95-CD09-4925-915A-FE1974176F71}" dt="2024-09-09T18:44:40.703" v="123" actId="14100"/>
          <ac:picMkLst>
            <pc:docMk/>
            <pc:sldMk cId="4151483123" sldId="1455"/>
            <ac:picMk id="4" creationId="{3DF57BFB-7777-102C-05B2-2A925C428CE0}"/>
          </ac:picMkLst>
        </pc:picChg>
      </pc:sldChg>
      <pc:sldChg chg="addSp delSp mod">
        <pc:chgData name="Shaw Mr D  Assistant Headteacher – Curriculum" userId="39170147-2795-46e4-b594-7643cd643062" providerId="ADAL" clId="{14515A95-CD09-4925-915A-FE1974176F71}" dt="2024-09-09T18:44:23.341" v="115" actId="22"/>
        <pc:sldMkLst>
          <pc:docMk/>
          <pc:sldMk cId="710416915" sldId="1459"/>
        </pc:sldMkLst>
        <pc:picChg chg="add del">
          <ac:chgData name="Shaw Mr D  Assistant Headteacher – Curriculum" userId="39170147-2795-46e4-b594-7643cd643062" providerId="ADAL" clId="{14515A95-CD09-4925-915A-FE1974176F71}" dt="2024-09-09T18:44:23.341" v="115" actId="22"/>
          <ac:picMkLst>
            <pc:docMk/>
            <pc:sldMk cId="710416915" sldId="1459"/>
            <ac:picMk id="4" creationId="{893D60A4-35D4-86CE-5BC9-4AD718CDFE2D}"/>
          </ac:picMkLst>
        </pc:picChg>
      </pc:sldChg>
      <pc:sldChg chg="addSp modSp mod modNotesTx">
        <pc:chgData name="Shaw Mr D  Assistant Headteacher – Curriculum" userId="39170147-2795-46e4-b594-7643cd643062" providerId="ADAL" clId="{14515A95-CD09-4925-915A-FE1974176F71}" dt="2024-09-09T18:42:33.634" v="113" actId="33524"/>
        <pc:sldMkLst>
          <pc:docMk/>
          <pc:sldMk cId="1335424261" sldId="1462"/>
        </pc:sldMkLst>
        <pc:picChg chg="add mod">
          <ac:chgData name="Shaw Mr D  Assistant Headteacher – Curriculum" userId="39170147-2795-46e4-b594-7643cd643062" providerId="ADAL" clId="{14515A95-CD09-4925-915A-FE1974176F71}" dt="2024-09-09T18:41:51.669" v="4" actId="1076"/>
          <ac:picMkLst>
            <pc:docMk/>
            <pc:sldMk cId="1335424261" sldId="1462"/>
            <ac:picMk id="7" creationId="{C038ADC3-6112-6EEE-3E6A-B634F09B4814}"/>
          </ac:picMkLst>
        </pc:picChg>
      </pc:sldChg>
      <pc:sldChg chg="modSp">
        <pc:chgData name="Shaw Mr D  Assistant Headteacher – Curriculum" userId="39170147-2795-46e4-b594-7643cd643062" providerId="ADAL" clId="{14515A95-CD09-4925-915A-FE1974176F71}" dt="2024-09-09T18:47:24.508" v="125" actId="1076"/>
        <pc:sldMkLst>
          <pc:docMk/>
          <pc:sldMk cId="840882912" sldId="1463"/>
        </pc:sldMkLst>
        <pc:picChg chg="mod">
          <ac:chgData name="Shaw Mr D  Assistant Headteacher – Curriculum" userId="39170147-2795-46e4-b594-7643cd643062" providerId="ADAL" clId="{14515A95-CD09-4925-915A-FE1974176F71}" dt="2024-09-09T18:47:24.508" v="125" actId="1076"/>
          <ac:picMkLst>
            <pc:docMk/>
            <pc:sldMk cId="840882912" sldId="1463"/>
            <ac:picMk id="6" creationId="{9CA0E9D0-E7B0-9B8D-FD78-4E9D2C8AC5BE}"/>
          </ac:picMkLst>
        </pc:picChg>
      </pc:sldChg>
      <pc:sldChg chg="addSp modSp mod">
        <pc:chgData name="Shaw Mr D  Assistant Headteacher – Curriculum" userId="39170147-2795-46e4-b594-7643cd643062" providerId="ADAL" clId="{14515A95-CD09-4925-915A-FE1974176F71}" dt="2024-09-09T18:57:47.352" v="391" actId="1076"/>
        <pc:sldMkLst>
          <pc:docMk/>
          <pc:sldMk cId="3686191646" sldId="1466"/>
        </pc:sldMkLst>
        <pc:picChg chg="mod">
          <ac:chgData name="Shaw Mr D  Assistant Headteacher – Curriculum" userId="39170147-2795-46e4-b594-7643cd643062" providerId="ADAL" clId="{14515A95-CD09-4925-915A-FE1974176F71}" dt="2024-09-09T18:57:45.150" v="390" actId="1076"/>
          <ac:picMkLst>
            <pc:docMk/>
            <pc:sldMk cId="3686191646" sldId="1466"/>
            <ac:picMk id="4" creationId="{3119B980-4006-BB76-D2A1-ECA22AF8B99B}"/>
          </ac:picMkLst>
        </pc:picChg>
        <pc:picChg chg="mod">
          <ac:chgData name="Shaw Mr D  Assistant Headteacher – Curriculum" userId="39170147-2795-46e4-b594-7643cd643062" providerId="ADAL" clId="{14515A95-CD09-4925-915A-FE1974176F71}" dt="2024-09-09T18:57:34.190" v="386" actId="1076"/>
          <ac:picMkLst>
            <pc:docMk/>
            <pc:sldMk cId="3686191646" sldId="1466"/>
            <ac:picMk id="5" creationId="{F55EF36F-7A53-AFE7-F31C-9148561CC9F5}"/>
          </ac:picMkLst>
        </pc:picChg>
        <pc:picChg chg="mod">
          <ac:chgData name="Shaw Mr D  Assistant Headteacher – Curriculum" userId="39170147-2795-46e4-b594-7643cd643062" providerId="ADAL" clId="{14515A95-CD09-4925-915A-FE1974176F71}" dt="2024-09-09T18:57:38.770" v="388" actId="1076"/>
          <ac:picMkLst>
            <pc:docMk/>
            <pc:sldMk cId="3686191646" sldId="1466"/>
            <ac:picMk id="6" creationId="{1D373FD0-931F-F250-F71B-C33F591ADA98}"/>
          </ac:picMkLst>
        </pc:picChg>
        <pc:picChg chg="mod">
          <ac:chgData name="Shaw Mr D  Assistant Headteacher – Curriculum" userId="39170147-2795-46e4-b594-7643cd643062" providerId="ADAL" clId="{14515A95-CD09-4925-915A-FE1974176F71}" dt="2024-09-09T18:57:42.776" v="389" actId="1076"/>
          <ac:picMkLst>
            <pc:docMk/>
            <pc:sldMk cId="3686191646" sldId="1466"/>
            <ac:picMk id="7" creationId="{1C67F57B-C8FA-1F85-935D-BAC09FC71A17}"/>
          </ac:picMkLst>
        </pc:picChg>
        <pc:picChg chg="add mod">
          <ac:chgData name="Shaw Mr D  Assistant Headteacher – Curriculum" userId="39170147-2795-46e4-b594-7643cd643062" providerId="ADAL" clId="{14515A95-CD09-4925-915A-FE1974176F71}" dt="2024-09-09T18:57:47.352" v="391" actId="1076"/>
          <ac:picMkLst>
            <pc:docMk/>
            <pc:sldMk cId="3686191646" sldId="1466"/>
            <ac:picMk id="8" creationId="{DC281290-DCEC-41F0-EF8F-480E3347D14D}"/>
          </ac:picMkLst>
        </pc:picChg>
        <pc:picChg chg="mod">
          <ac:chgData name="Shaw Mr D  Assistant Headteacher – Curriculum" userId="39170147-2795-46e4-b594-7643cd643062" providerId="ADAL" clId="{14515A95-CD09-4925-915A-FE1974176F71}" dt="2024-09-09T18:57:36.514" v="387" actId="1076"/>
          <ac:picMkLst>
            <pc:docMk/>
            <pc:sldMk cId="3686191646" sldId="1466"/>
            <ac:picMk id="16" creationId="{B8749114-672C-99D5-801E-D5132EA20414}"/>
          </ac:picMkLst>
        </pc:picChg>
      </pc:sldChg>
      <pc:sldChg chg="modSp modNotesTx">
        <pc:chgData name="Shaw Mr D  Assistant Headteacher – Curriculum" userId="39170147-2795-46e4-b594-7643cd643062" providerId="ADAL" clId="{14515A95-CD09-4925-915A-FE1974176F71}" dt="2024-09-09T19:02:49.226" v="547" actId="20577"/>
        <pc:sldMkLst>
          <pc:docMk/>
          <pc:sldMk cId="359336214" sldId="1479"/>
        </pc:sldMkLst>
        <pc:spChg chg="mod">
          <ac:chgData name="Shaw Mr D  Assistant Headteacher – Curriculum" userId="39170147-2795-46e4-b594-7643cd643062" providerId="ADAL" clId="{14515A95-CD09-4925-915A-FE1974176F71}" dt="2024-09-09T19:00:14.296" v="403" actId="6549"/>
          <ac:spMkLst>
            <pc:docMk/>
            <pc:sldMk cId="359336214" sldId="1479"/>
            <ac:spMk id="3" creationId="{82CC8F20-9DD0-AFBA-0B28-C4CF82BF420B}"/>
          </ac:spMkLst>
        </pc:spChg>
      </pc:sldChg>
      <pc:sldChg chg="addSp modSp mod">
        <pc:chgData name="Shaw Mr D  Assistant Headteacher – Curriculum" userId="39170147-2795-46e4-b594-7643cd643062" providerId="ADAL" clId="{14515A95-CD09-4925-915A-FE1974176F71}" dt="2024-09-09T19:23:07.155" v="1184" actId="1076"/>
        <pc:sldMkLst>
          <pc:docMk/>
          <pc:sldMk cId="303517708" sldId="1483"/>
        </pc:sldMkLst>
        <pc:spChg chg="mod">
          <ac:chgData name="Shaw Mr D  Assistant Headteacher – Curriculum" userId="39170147-2795-46e4-b594-7643cd643062" providerId="ADAL" clId="{14515A95-CD09-4925-915A-FE1974176F71}" dt="2024-09-09T19:20:15.293" v="1035" actId="20577"/>
          <ac:spMkLst>
            <pc:docMk/>
            <pc:sldMk cId="303517708" sldId="1483"/>
            <ac:spMk id="2" creationId="{60A550A9-AADC-D560-B1DC-3271BB3FC4E4}"/>
          </ac:spMkLst>
        </pc:spChg>
        <pc:spChg chg="mod">
          <ac:chgData name="Shaw Mr D  Assistant Headteacher – Curriculum" userId="39170147-2795-46e4-b594-7643cd643062" providerId="ADAL" clId="{14515A95-CD09-4925-915A-FE1974176F71}" dt="2024-09-09T19:21:08.149" v="1151" actId="20577"/>
          <ac:spMkLst>
            <pc:docMk/>
            <pc:sldMk cId="303517708" sldId="1483"/>
            <ac:spMk id="3" creationId="{4D29DD51-B674-A95C-CC21-C6FFC97411D2}"/>
          </ac:spMkLst>
        </pc:spChg>
        <pc:picChg chg="add mod">
          <ac:chgData name="Shaw Mr D  Assistant Headteacher – Curriculum" userId="39170147-2795-46e4-b594-7643cd643062" providerId="ADAL" clId="{14515A95-CD09-4925-915A-FE1974176F71}" dt="2024-09-09T19:23:07.155" v="1184" actId="1076"/>
          <ac:picMkLst>
            <pc:docMk/>
            <pc:sldMk cId="303517708" sldId="1483"/>
            <ac:picMk id="4" creationId="{EA1EEDA8-5E0F-C935-229D-79C5D2C74DA9}"/>
          </ac:picMkLst>
        </pc:picChg>
        <pc:picChg chg="add mod">
          <ac:chgData name="Shaw Mr D  Assistant Headteacher – Curriculum" userId="39170147-2795-46e4-b594-7643cd643062" providerId="ADAL" clId="{14515A95-CD09-4925-915A-FE1974176F71}" dt="2024-09-09T19:23:04.387" v="1183" actId="14100"/>
          <ac:picMkLst>
            <pc:docMk/>
            <pc:sldMk cId="303517708" sldId="1483"/>
            <ac:picMk id="5" creationId="{0DEA3534-472B-680D-657C-106A8372DF33}"/>
          </ac:picMkLst>
        </pc:picChg>
      </pc:sldChg>
      <pc:sldChg chg="new del">
        <pc:chgData name="Shaw Mr D  Assistant Headteacher – Curriculum" userId="39170147-2795-46e4-b594-7643cd643062" providerId="ADAL" clId="{14515A95-CD09-4925-915A-FE1974176F71}" dt="2024-09-09T19:18:56.569" v="1005" actId="2696"/>
        <pc:sldMkLst>
          <pc:docMk/>
          <pc:sldMk cId="1123628745" sldId="1483"/>
        </pc:sldMkLst>
      </pc:sldChg>
      <pc:sldChg chg="new del">
        <pc:chgData name="Shaw Mr D  Assistant Headteacher – Curriculum" userId="39170147-2795-46e4-b594-7643cd643062" providerId="ADAL" clId="{14515A95-CD09-4925-915A-FE1974176F71}" dt="2024-09-09T19:18:52.281" v="1003" actId="680"/>
        <pc:sldMkLst>
          <pc:docMk/>
          <pc:sldMk cId="4093561646" sldId="1483"/>
        </pc:sldMkLst>
      </pc:sldChg>
      <pc:sldChg chg="addSp delSp modSp add mod addAnim delAnim modAnim">
        <pc:chgData name="Shaw Mr D  Assistant Headteacher – Curriculum" userId="39170147-2795-46e4-b594-7643cd643062" providerId="ADAL" clId="{14515A95-CD09-4925-915A-FE1974176F71}" dt="2024-09-09T19:29:01.083" v="1490" actId="403"/>
        <pc:sldMkLst>
          <pc:docMk/>
          <pc:sldMk cId="1814785924" sldId="1484"/>
        </pc:sldMkLst>
        <pc:spChg chg="mod">
          <ac:chgData name="Shaw Mr D  Assistant Headteacher – Curriculum" userId="39170147-2795-46e4-b594-7643cd643062" providerId="ADAL" clId="{14515A95-CD09-4925-915A-FE1974176F71}" dt="2024-09-09T19:29:01.083" v="1490" actId="403"/>
          <ac:spMkLst>
            <pc:docMk/>
            <pc:sldMk cId="1814785924" sldId="1484"/>
            <ac:spMk id="2" creationId="{60A550A9-AADC-D560-B1DC-3271BB3FC4E4}"/>
          </ac:spMkLst>
        </pc:spChg>
        <pc:spChg chg="del mod">
          <ac:chgData name="Shaw Mr D  Assistant Headteacher – Curriculum" userId="39170147-2795-46e4-b594-7643cd643062" providerId="ADAL" clId="{14515A95-CD09-4925-915A-FE1974176F71}" dt="2024-09-09T19:23:52.725" v="1220" actId="478"/>
          <ac:spMkLst>
            <pc:docMk/>
            <pc:sldMk cId="1814785924" sldId="1484"/>
            <ac:spMk id="3" creationId="{4D29DD51-B674-A95C-CC21-C6FFC97411D2}"/>
          </ac:spMkLst>
        </pc:spChg>
        <pc:spChg chg="add del mod">
          <ac:chgData name="Shaw Mr D  Assistant Headteacher – Curriculum" userId="39170147-2795-46e4-b594-7643cd643062" providerId="ADAL" clId="{14515A95-CD09-4925-915A-FE1974176F71}" dt="2024-09-09T19:23:53.861" v="1221" actId="478"/>
          <ac:spMkLst>
            <pc:docMk/>
            <pc:sldMk cId="1814785924" sldId="1484"/>
            <ac:spMk id="6" creationId="{B5F592D1-1368-EB57-B5B7-807D12720ACC}"/>
          </ac:spMkLst>
        </pc:spChg>
        <pc:picChg chg="add del mod">
          <ac:chgData name="Shaw Mr D  Assistant Headteacher – Curriculum" userId="39170147-2795-46e4-b594-7643cd643062" providerId="ADAL" clId="{14515A95-CD09-4925-915A-FE1974176F71}" dt="2024-09-09T19:23:49.941" v="1219" actId="478"/>
          <ac:picMkLst>
            <pc:docMk/>
            <pc:sldMk cId="1814785924" sldId="1484"/>
            <ac:picMk id="4" creationId="{1FB88B62-3B9E-ED0B-1A9B-C55141783D78}"/>
          </ac:picMkLst>
        </pc:picChg>
        <pc:picChg chg="add del mod">
          <ac:chgData name="Shaw Mr D  Assistant Headteacher – Curriculum" userId="39170147-2795-46e4-b594-7643cd643062" providerId="ADAL" clId="{14515A95-CD09-4925-915A-FE1974176F71}" dt="2024-09-09T19:24:06.397" v="1229" actId="1076"/>
          <ac:picMkLst>
            <pc:docMk/>
            <pc:sldMk cId="1814785924" sldId="1484"/>
            <ac:picMk id="7" creationId="{1C1778B6-A759-6EE7-1756-847B2A7BB5C2}"/>
          </ac:picMkLst>
        </pc:picChg>
        <pc:picChg chg="add del mod">
          <ac:chgData name="Shaw Mr D  Assistant Headteacher – Curriculum" userId="39170147-2795-46e4-b594-7643cd643062" providerId="ADAL" clId="{14515A95-CD09-4925-915A-FE1974176F71}" dt="2024-09-09T19:24:07.568" v="1230" actId="1076"/>
          <ac:picMkLst>
            <pc:docMk/>
            <pc:sldMk cId="1814785924" sldId="1484"/>
            <ac:picMk id="8" creationId="{6EF5B1D7-104D-74A6-E20A-384F253605C8}"/>
          </ac:picMkLst>
        </pc:picChg>
        <pc:picChg chg="add del mod">
          <ac:chgData name="Shaw Mr D  Assistant Headteacher – Curriculum" userId="39170147-2795-46e4-b594-7643cd643062" providerId="ADAL" clId="{14515A95-CD09-4925-915A-FE1974176F71}" dt="2024-09-09T19:24:01.660" v="1225" actId="478"/>
          <ac:picMkLst>
            <pc:docMk/>
            <pc:sldMk cId="1814785924" sldId="1484"/>
            <ac:picMk id="9" creationId="{DCDCAE61-0350-CF23-924C-805A0E824917}"/>
          </ac:picMkLst>
        </pc:picChg>
      </pc:sldChg>
      <pc:sldChg chg="addSp delSp modSp add mod">
        <pc:chgData name="Shaw Mr D  Assistant Headteacher – Curriculum" userId="39170147-2795-46e4-b594-7643cd643062" providerId="ADAL" clId="{14515A95-CD09-4925-915A-FE1974176F71}" dt="2024-09-09T19:28:58.402" v="1488" actId="403"/>
        <pc:sldMkLst>
          <pc:docMk/>
          <pc:sldMk cId="105675533" sldId="1485"/>
        </pc:sldMkLst>
        <pc:spChg chg="mod">
          <ac:chgData name="Shaw Mr D  Assistant Headteacher – Curriculum" userId="39170147-2795-46e4-b594-7643cd643062" providerId="ADAL" clId="{14515A95-CD09-4925-915A-FE1974176F71}" dt="2024-09-09T19:28:58.402" v="1488" actId="403"/>
          <ac:spMkLst>
            <pc:docMk/>
            <pc:sldMk cId="105675533" sldId="1485"/>
            <ac:spMk id="2" creationId="{60A550A9-AADC-D560-B1DC-3271BB3FC4E4}"/>
          </ac:spMkLst>
        </pc:spChg>
        <pc:spChg chg="add mod">
          <ac:chgData name="Shaw Mr D  Assistant Headteacher – Curriculum" userId="39170147-2795-46e4-b594-7643cd643062" providerId="ADAL" clId="{14515A95-CD09-4925-915A-FE1974176F71}" dt="2024-09-09T19:27:06.650" v="1308" actId="13926"/>
          <ac:spMkLst>
            <pc:docMk/>
            <pc:sldMk cId="105675533" sldId="1485"/>
            <ac:spMk id="4" creationId="{CE47DFE6-33F2-45A6-AD18-43E9F14F14FF}"/>
          </ac:spMkLst>
        </pc:spChg>
        <pc:picChg chg="del">
          <ac:chgData name="Shaw Mr D  Assistant Headteacher – Curriculum" userId="39170147-2795-46e4-b594-7643cd643062" providerId="ADAL" clId="{14515A95-CD09-4925-915A-FE1974176F71}" dt="2024-09-09T19:24:11.814" v="1232" actId="478"/>
          <ac:picMkLst>
            <pc:docMk/>
            <pc:sldMk cId="105675533" sldId="1485"/>
            <ac:picMk id="7" creationId="{1C1778B6-A759-6EE7-1756-847B2A7BB5C2}"/>
          </ac:picMkLst>
        </pc:picChg>
        <pc:picChg chg="del">
          <ac:chgData name="Shaw Mr D  Assistant Headteacher – Curriculum" userId="39170147-2795-46e4-b594-7643cd643062" providerId="ADAL" clId="{14515A95-CD09-4925-915A-FE1974176F71}" dt="2024-09-09T19:24:11.814" v="1232" actId="478"/>
          <ac:picMkLst>
            <pc:docMk/>
            <pc:sldMk cId="105675533" sldId="1485"/>
            <ac:picMk id="8" creationId="{6EF5B1D7-104D-74A6-E20A-384F253605C8}"/>
          </ac:picMkLst>
        </pc:picChg>
        <pc:picChg chg="del">
          <ac:chgData name="Shaw Mr D  Assistant Headteacher – Curriculum" userId="39170147-2795-46e4-b594-7643cd643062" providerId="ADAL" clId="{14515A95-CD09-4925-915A-FE1974176F71}" dt="2024-09-09T19:24:11.814" v="1232" actId="478"/>
          <ac:picMkLst>
            <pc:docMk/>
            <pc:sldMk cId="105675533" sldId="1485"/>
            <ac:picMk id="9" creationId="{DCDCAE61-0350-CF23-924C-805A0E824917}"/>
          </ac:picMkLst>
        </pc:picChg>
      </pc:sldChg>
      <pc:sldChg chg="addSp modSp add mod modAnim">
        <pc:chgData name="Shaw Mr D  Assistant Headteacher – Curriculum" userId="39170147-2795-46e4-b594-7643cd643062" providerId="ADAL" clId="{14515A95-CD09-4925-915A-FE1974176F71}" dt="2024-09-09T19:30:12.429" v="1494"/>
        <pc:sldMkLst>
          <pc:docMk/>
          <pc:sldMk cId="3995416372" sldId="1486"/>
        </pc:sldMkLst>
        <pc:spChg chg="mod">
          <ac:chgData name="Shaw Mr D  Assistant Headteacher – Curriculum" userId="39170147-2795-46e4-b594-7643cd643062" providerId="ADAL" clId="{14515A95-CD09-4925-915A-FE1974176F71}" dt="2024-09-09T19:28:55.842" v="1486" actId="403"/>
          <ac:spMkLst>
            <pc:docMk/>
            <pc:sldMk cId="3995416372" sldId="1486"/>
            <ac:spMk id="2" creationId="{60A550A9-AADC-D560-B1DC-3271BB3FC4E4}"/>
          </ac:spMkLst>
        </pc:spChg>
        <pc:spChg chg="mod">
          <ac:chgData name="Shaw Mr D  Assistant Headteacher – Curriculum" userId="39170147-2795-46e4-b594-7643cd643062" providerId="ADAL" clId="{14515A95-CD09-4925-915A-FE1974176F71}" dt="2024-09-09T19:28:49.055" v="1484" actId="20577"/>
          <ac:spMkLst>
            <pc:docMk/>
            <pc:sldMk cId="3995416372" sldId="1486"/>
            <ac:spMk id="4" creationId="{CE47DFE6-33F2-45A6-AD18-43E9F14F14FF}"/>
          </ac:spMkLst>
        </pc:spChg>
        <pc:picChg chg="add mod">
          <ac:chgData name="Shaw Mr D  Assistant Headteacher – Curriculum" userId="39170147-2795-46e4-b594-7643cd643062" providerId="ADAL" clId="{14515A95-CD09-4925-915A-FE1974176F71}" dt="2024-09-09T19:30:08.676" v="1493" actId="1076"/>
          <ac:picMkLst>
            <pc:docMk/>
            <pc:sldMk cId="3995416372" sldId="1486"/>
            <ac:picMk id="1026" creationId="{65232C2B-311E-7D5B-EB8D-6AE615EE4252}"/>
          </ac:picMkLst>
        </pc:picChg>
      </pc:sldChg>
    </pc:docChg>
  </pc:docChgLst>
  <pc:docChgLst>
    <pc:chgData name="Campbell Mr A Head Teacher" userId="S::a.campbell@st-antonys.com::7b2aef9a-1d4f-4e9b-aa29-fe58cb975568" providerId="AD" clId="Web-{8D2FADBC-B2DE-03FC-0702-C355A90D392D}"/>
    <pc:docChg chg="modSld">
      <pc:chgData name="Campbell Mr A Head Teacher" userId="S::a.campbell@st-antonys.com::7b2aef9a-1d4f-4e9b-aa29-fe58cb975568" providerId="AD" clId="Web-{8D2FADBC-B2DE-03FC-0702-C355A90D392D}" dt="2024-08-30T11:23:07.323" v="77" actId="20577"/>
      <pc:docMkLst>
        <pc:docMk/>
      </pc:docMkLst>
    </pc:docChg>
  </pc:docChgLst>
  <pc:docChgLst>
    <pc:chgData name="Danny Shaw" userId="39170147-2795-46e4-b594-7643cd643062" providerId="ADAL" clId="{23A1F541-757C-4359-AD29-D2DCF378077F}"/>
    <pc:docChg chg="undo redo custSel addSld delSld modSld sldOrd modSection modNotesMaster">
      <pc:chgData name="Danny Shaw" userId="39170147-2795-46e4-b594-7643cd643062" providerId="ADAL" clId="{23A1F541-757C-4359-AD29-D2DCF378077F}" dt="2024-09-10T12:32:35.338" v="847" actId="1076"/>
      <pc:docMkLst>
        <pc:docMk/>
      </pc:docMkLst>
      <pc:sldChg chg="modNotesTx">
        <pc:chgData name="Danny Shaw" userId="39170147-2795-46e4-b594-7643cd643062" providerId="ADAL" clId="{23A1F541-757C-4359-AD29-D2DCF378077F}" dt="2024-09-10T09:16:36.265" v="820" actId="6549"/>
        <pc:sldMkLst>
          <pc:docMk/>
          <pc:sldMk cId="2528209417" sldId="278"/>
        </pc:sldMkLst>
      </pc:sldChg>
      <pc:sldChg chg="modSp">
        <pc:chgData name="Danny Shaw" userId="39170147-2795-46e4-b594-7643cd643062" providerId="ADAL" clId="{23A1F541-757C-4359-AD29-D2DCF378077F}" dt="2024-09-10T07:17:58.152" v="369" actId="207"/>
        <pc:sldMkLst>
          <pc:docMk/>
          <pc:sldMk cId="2086237099" sldId="281"/>
        </pc:sldMkLst>
        <pc:spChg chg="mod">
          <ac:chgData name="Danny Shaw" userId="39170147-2795-46e4-b594-7643cd643062" providerId="ADAL" clId="{23A1F541-757C-4359-AD29-D2DCF378077F}" dt="2024-09-10T07:17:58.152" v="369" actId="207"/>
          <ac:spMkLst>
            <pc:docMk/>
            <pc:sldMk cId="2086237099" sldId="281"/>
            <ac:spMk id="3" creationId="{875697D8-4E1C-19BB-4693-F9899F2C47AF}"/>
          </ac:spMkLst>
        </pc:spChg>
      </pc:sldChg>
      <pc:sldChg chg="addSp modSp">
        <pc:chgData name="Danny Shaw" userId="39170147-2795-46e4-b594-7643cd643062" providerId="ADAL" clId="{23A1F541-757C-4359-AD29-D2DCF378077F}" dt="2024-09-10T12:32:35.338" v="847" actId="1076"/>
        <pc:sldMkLst>
          <pc:docMk/>
          <pc:sldMk cId="3694326638" sldId="293"/>
        </pc:sldMkLst>
        <pc:spChg chg="mod">
          <ac:chgData name="Danny Shaw" userId="39170147-2795-46e4-b594-7643cd643062" providerId="ADAL" clId="{23A1F541-757C-4359-AD29-D2DCF378077F}" dt="2024-09-10T07:18:40.190" v="431" actId="6549"/>
          <ac:spMkLst>
            <pc:docMk/>
            <pc:sldMk cId="3694326638" sldId="293"/>
            <ac:spMk id="33795" creationId="{00000000-0000-0000-0000-000000000000}"/>
          </ac:spMkLst>
        </pc:spChg>
        <pc:picChg chg="add mod">
          <ac:chgData name="Danny Shaw" userId="39170147-2795-46e4-b594-7643cd643062" providerId="ADAL" clId="{23A1F541-757C-4359-AD29-D2DCF378077F}" dt="2024-09-10T12:32:23.719" v="839" actId="14100"/>
          <ac:picMkLst>
            <pc:docMk/>
            <pc:sldMk cId="3694326638" sldId="293"/>
            <ac:picMk id="2" creationId="{01E43C56-6F0E-4C7F-8698-45E5188636C8}"/>
          </ac:picMkLst>
        </pc:picChg>
        <pc:picChg chg="add mod">
          <ac:chgData name="Danny Shaw" userId="39170147-2795-46e4-b594-7643cd643062" providerId="ADAL" clId="{23A1F541-757C-4359-AD29-D2DCF378077F}" dt="2024-09-10T12:32:33.715" v="846" actId="1076"/>
          <ac:picMkLst>
            <pc:docMk/>
            <pc:sldMk cId="3694326638" sldId="293"/>
            <ac:picMk id="4" creationId="{2FB1D554-BAFC-4B51-98AC-D50ECFEC6A7A}"/>
          </ac:picMkLst>
        </pc:picChg>
        <pc:picChg chg="add mod">
          <ac:chgData name="Danny Shaw" userId="39170147-2795-46e4-b594-7643cd643062" providerId="ADAL" clId="{23A1F541-757C-4359-AD29-D2DCF378077F}" dt="2024-09-10T12:32:35.338" v="847" actId="1076"/>
          <ac:picMkLst>
            <pc:docMk/>
            <pc:sldMk cId="3694326638" sldId="293"/>
            <ac:picMk id="5" creationId="{9051B893-9D11-4F1C-B01B-A32B60D21C24}"/>
          </ac:picMkLst>
        </pc:picChg>
      </pc:sldChg>
      <pc:sldChg chg="delSp">
        <pc:chgData name="Danny Shaw" userId="39170147-2795-46e4-b594-7643cd643062" providerId="ADAL" clId="{23A1F541-757C-4359-AD29-D2DCF378077F}" dt="2024-09-09T16:40:26.357" v="67" actId="478"/>
        <pc:sldMkLst>
          <pc:docMk/>
          <pc:sldMk cId="1724804054" sldId="299"/>
        </pc:sldMkLst>
        <pc:spChg chg="del">
          <ac:chgData name="Danny Shaw" userId="39170147-2795-46e4-b594-7643cd643062" providerId="ADAL" clId="{23A1F541-757C-4359-AD29-D2DCF378077F}" dt="2024-09-09T16:40:26.357" v="67" actId="478"/>
          <ac:spMkLst>
            <pc:docMk/>
            <pc:sldMk cId="1724804054" sldId="299"/>
            <ac:spMk id="2" creationId="{891B0602-F45D-2DC1-402E-8418CAABE771}"/>
          </ac:spMkLst>
        </pc:spChg>
      </pc:sldChg>
      <pc:sldChg chg="delSp delAnim modNotesTx">
        <pc:chgData name="Danny Shaw" userId="39170147-2795-46e4-b594-7643cd643062" providerId="ADAL" clId="{23A1F541-757C-4359-AD29-D2DCF378077F}" dt="2024-09-10T09:15:57.478" v="816" actId="6549"/>
        <pc:sldMkLst>
          <pc:docMk/>
          <pc:sldMk cId="23306673" sldId="304"/>
        </pc:sldMkLst>
        <pc:picChg chg="del">
          <ac:chgData name="Danny Shaw" userId="39170147-2795-46e4-b594-7643cd643062" providerId="ADAL" clId="{23A1F541-757C-4359-AD29-D2DCF378077F}" dt="2024-09-10T09:15:18.535" v="804" actId="478"/>
          <ac:picMkLst>
            <pc:docMk/>
            <pc:sldMk cId="23306673" sldId="304"/>
            <ac:picMk id="3" creationId="{1C043014-52EB-4885-8474-F9D4D2764BD1}"/>
          </ac:picMkLst>
        </pc:picChg>
      </pc:sldChg>
      <pc:sldChg chg="del">
        <pc:chgData name="Danny Shaw" userId="39170147-2795-46e4-b594-7643cd643062" providerId="ADAL" clId="{23A1F541-757C-4359-AD29-D2DCF378077F}" dt="2024-09-09T16:37:07.358" v="51" actId="2696"/>
        <pc:sldMkLst>
          <pc:docMk/>
          <pc:sldMk cId="2979046088" sldId="306"/>
        </pc:sldMkLst>
      </pc:sldChg>
      <pc:sldChg chg="add del">
        <pc:chgData name="Danny Shaw" userId="39170147-2795-46e4-b594-7643cd643062" providerId="ADAL" clId="{23A1F541-757C-4359-AD29-D2DCF378077F}" dt="2024-09-09T06:52:12.455" v="2" actId="2696"/>
        <pc:sldMkLst>
          <pc:docMk/>
          <pc:sldMk cId="1269874926" sldId="316"/>
        </pc:sldMkLst>
      </pc:sldChg>
      <pc:sldChg chg="modNotes">
        <pc:chgData name="Danny Shaw" userId="39170147-2795-46e4-b594-7643cd643062" providerId="ADAL" clId="{23A1F541-757C-4359-AD29-D2DCF378077F}" dt="2024-09-10T09:17:52.564" v="823"/>
        <pc:sldMkLst>
          <pc:docMk/>
          <pc:sldMk cId="1880157000" sldId="319"/>
        </pc:sldMkLst>
      </pc:sldChg>
      <pc:sldChg chg="modNotes">
        <pc:chgData name="Danny Shaw" userId="39170147-2795-46e4-b594-7643cd643062" providerId="ADAL" clId="{23A1F541-757C-4359-AD29-D2DCF378077F}" dt="2024-09-10T09:17:52.564" v="823"/>
        <pc:sldMkLst>
          <pc:docMk/>
          <pc:sldMk cId="4194359937" sldId="355"/>
        </pc:sldMkLst>
      </pc:sldChg>
      <pc:sldChg chg="modSp modAnim">
        <pc:chgData name="Danny Shaw" userId="39170147-2795-46e4-b594-7643cd643062" providerId="ADAL" clId="{23A1F541-757C-4359-AD29-D2DCF378077F}" dt="2024-09-10T09:06:23.639" v="769"/>
        <pc:sldMkLst>
          <pc:docMk/>
          <pc:sldMk cId="1494220075" sldId="365"/>
        </pc:sldMkLst>
        <pc:spChg chg="mod">
          <ac:chgData name="Danny Shaw" userId="39170147-2795-46e4-b594-7643cd643062" providerId="ADAL" clId="{23A1F541-757C-4359-AD29-D2DCF378077F}" dt="2024-09-09T06:52:21.641" v="4" actId="1076"/>
          <ac:spMkLst>
            <pc:docMk/>
            <pc:sldMk cId="1494220075" sldId="365"/>
            <ac:spMk id="2" creationId="{00000000-0000-0000-0000-000000000000}"/>
          </ac:spMkLst>
        </pc:spChg>
        <pc:spChg chg="mod">
          <ac:chgData name="Danny Shaw" userId="39170147-2795-46e4-b594-7643cd643062" providerId="ADAL" clId="{23A1F541-757C-4359-AD29-D2DCF378077F}" dt="2024-09-09T06:53:05.432" v="49" actId="1076"/>
          <ac:spMkLst>
            <pc:docMk/>
            <pc:sldMk cId="1494220075" sldId="365"/>
            <ac:spMk id="6" creationId="{73834826-1AD9-43DD-8751-A68164D82B39}"/>
          </ac:spMkLst>
        </pc:spChg>
      </pc:sldChg>
      <pc:sldChg chg="addSp delSp modSp modAnim">
        <pc:chgData name="Danny Shaw" userId="39170147-2795-46e4-b594-7643cd643062" providerId="ADAL" clId="{23A1F541-757C-4359-AD29-D2DCF378077F}" dt="2024-09-10T09:06:27.125" v="773"/>
        <pc:sldMkLst>
          <pc:docMk/>
          <pc:sldMk cId="1023510788" sldId="374"/>
        </pc:sldMkLst>
        <pc:spChg chg="del">
          <ac:chgData name="Danny Shaw" userId="39170147-2795-46e4-b594-7643cd643062" providerId="ADAL" clId="{23A1F541-757C-4359-AD29-D2DCF378077F}" dt="2024-09-09T06:52:26.793" v="5" actId="478"/>
          <ac:spMkLst>
            <pc:docMk/>
            <pc:sldMk cId="1023510788" sldId="374"/>
            <ac:spMk id="2" creationId="{00000000-0000-0000-0000-000000000000}"/>
          </ac:spMkLst>
        </pc:spChg>
        <pc:spChg chg="mod">
          <ac:chgData name="Danny Shaw" userId="39170147-2795-46e4-b594-7643cd643062" providerId="ADAL" clId="{23A1F541-757C-4359-AD29-D2DCF378077F}" dt="2024-09-09T06:53:00.901" v="47" actId="1076"/>
          <ac:spMkLst>
            <pc:docMk/>
            <pc:sldMk cId="1023510788" sldId="374"/>
            <ac:spMk id="3" creationId="{00000000-0000-0000-0000-000000000000}"/>
          </ac:spMkLst>
        </pc:spChg>
        <pc:spChg chg="mod">
          <ac:chgData name="Danny Shaw" userId="39170147-2795-46e4-b594-7643cd643062" providerId="ADAL" clId="{23A1F541-757C-4359-AD29-D2DCF378077F}" dt="2024-09-09T06:53:02.470" v="48" actId="1076"/>
          <ac:spMkLst>
            <pc:docMk/>
            <pc:sldMk cId="1023510788" sldId="374"/>
            <ac:spMk id="5" creationId="{EACE51AA-4F34-4EB7-8945-6C0FB6A92906}"/>
          </ac:spMkLst>
        </pc:spChg>
        <pc:spChg chg="add del mod">
          <ac:chgData name="Danny Shaw" userId="39170147-2795-46e4-b594-7643cd643062" providerId="ADAL" clId="{23A1F541-757C-4359-AD29-D2DCF378077F}" dt="2024-09-09T06:52:28.173" v="6" actId="478"/>
          <ac:spMkLst>
            <pc:docMk/>
            <pc:sldMk cId="1023510788" sldId="374"/>
            <ac:spMk id="6" creationId="{3497A78D-266C-4901-80EC-E3CCFC0E897D}"/>
          </ac:spMkLst>
        </pc:spChg>
        <pc:spChg chg="add">
          <ac:chgData name="Danny Shaw" userId="39170147-2795-46e4-b594-7643cd643062" providerId="ADAL" clId="{23A1F541-757C-4359-AD29-D2DCF378077F}" dt="2024-09-09T06:52:29.102" v="7"/>
          <ac:spMkLst>
            <pc:docMk/>
            <pc:sldMk cId="1023510788" sldId="374"/>
            <ac:spMk id="7" creationId="{D4763259-D0BD-47F4-B225-11B9856F9A0A}"/>
          </ac:spMkLst>
        </pc:spChg>
      </pc:sldChg>
      <pc:sldChg chg="addSp delSp modSp">
        <pc:chgData name="Danny Shaw" userId="39170147-2795-46e4-b594-7643cd643062" providerId="ADAL" clId="{23A1F541-757C-4359-AD29-D2DCF378077F}" dt="2024-09-09T06:52:57.938" v="46" actId="1076"/>
        <pc:sldMkLst>
          <pc:docMk/>
          <pc:sldMk cId="1010704144" sldId="381"/>
        </pc:sldMkLst>
        <pc:spChg chg="del">
          <ac:chgData name="Danny Shaw" userId="39170147-2795-46e4-b594-7643cd643062" providerId="ADAL" clId="{23A1F541-757C-4359-AD29-D2DCF378077F}" dt="2024-09-09T06:52:37.452" v="8" actId="478"/>
          <ac:spMkLst>
            <pc:docMk/>
            <pc:sldMk cId="1010704144" sldId="381"/>
            <ac:spMk id="2" creationId="{65248310-0A38-4E5C-8716-BAA572648F80}"/>
          </ac:spMkLst>
        </pc:spChg>
        <pc:spChg chg="mod">
          <ac:chgData name="Danny Shaw" userId="39170147-2795-46e4-b594-7643cd643062" providerId="ADAL" clId="{23A1F541-757C-4359-AD29-D2DCF378077F}" dt="2024-09-09T06:52:57.938" v="46" actId="1076"/>
          <ac:spMkLst>
            <pc:docMk/>
            <pc:sldMk cId="1010704144" sldId="381"/>
            <ac:spMk id="3" creationId="{33F13205-06EB-4801-9E69-2E3A54932761}"/>
          </ac:spMkLst>
        </pc:spChg>
        <pc:spChg chg="add del mod">
          <ac:chgData name="Danny Shaw" userId="39170147-2795-46e4-b594-7643cd643062" providerId="ADAL" clId="{23A1F541-757C-4359-AD29-D2DCF378077F}" dt="2024-09-09T06:52:38.721" v="9" actId="478"/>
          <ac:spMkLst>
            <pc:docMk/>
            <pc:sldMk cId="1010704144" sldId="381"/>
            <ac:spMk id="5" creationId="{64BCDE07-EA87-4791-9BC9-A5A70FF4DF0A}"/>
          </ac:spMkLst>
        </pc:spChg>
        <pc:spChg chg="add mod">
          <ac:chgData name="Danny Shaw" userId="39170147-2795-46e4-b594-7643cd643062" providerId="ADAL" clId="{23A1F541-757C-4359-AD29-D2DCF378077F}" dt="2024-09-09T06:52:53.266" v="45" actId="114"/>
          <ac:spMkLst>
            <pc:docMk/>
            <pc:sldMk cId="1010704144" sldId="381"/>
            <ac:spMk id="6" creationId="{B720F9AB-BF1B-4BB4-97C4-528C7CB33556}"/>
          </ac:spMkLst>
        </pc:spChg>
      </pc:sldChg>
      <pc:sldChg chg="modAnim">
        <pc:chgData name="Danny Shaw" userId="39170147-2795-46e4-b594-7643cd643062" providerId="ADAL" clId="{23A1F541-757C-4359-AD29-D2DCF378077F}" dt="2024-09-09T16:37:39.139" v="63"/>
        <pc:sldMkLst>
          <pc:docMk/>
          <pc:sldMk cId="3554838419" sldId="387"/>
        </pc:sldMkLst>
      </pc:sldChg>
      <pc:sldChg chg="modAnim">
        <pc:chgData name="Danny Shaw" userId="39170147-2795-46e4-b594-7643cd643062" providerId="ADAL" clId="{23A1F541-757C-4359-AD29-D2DCF378077F}" dt="2024-09-09T16:37:42.217" v="66"/>
        <pc:sldMkLst>
          <pc:docMk/>
          <pc:sldMk cId="2045487326" sldId="389"/>
        </pc:sldMkLst>
      </pc:sldChg>
      <pc:sldChg chg="modSp del">
        <pc:chgData name="Danny Shaw" userId="39170147-2795-46e4-b594-7643cd643062" providerId="ADAL" clId="{23A1F541-757C-4359-AD29-D2DCF378077F}" dt="2024-09-09T16:41:17.854" v="74" actId="403"/>
        <pc:sldMkLst>
          <pc:docMk/>
          <pc:sldMk cId="3307543091" sldId="1350"/>
        </pc:sldMkLst>
        <pc:graphicFrameChg chg="modGraphic">
          <ac:chgData name="Danny Shaw" userId="39170147-2795-46e4-b594-7643cd643062" providerId="ADAL" clId="{23A1F541-757C-4359-AD29-D2DCF378077F}" dt="2024-09-09T16:41:17.854" v="74" actId="403"/>
          <ac:graphicFrameMkLst>
            <pc:docMk/>
            <pc:sldMk cId="3307543091" sldId="1350"/>
            <ac:graphicFrameMk id="4" creationId="{C10BC51B-920C-429E-BA87-3BF42C15A9C6}"/>
          </ac:graphicFrameMkLst>
        </pc:graphicFrameChg>
      </pc:sldChg>
      <pc:sldChg chg="modNotesTx">
        <pc:chgData name="Danny Shaw" userId="39170147-2795-46e4-b594-7643cd643062" providerId="ADAL" clId="{23A1F541-757C-4359-AD29-D2DCF378077F}" dt="2024-09-09T16:56:02.103" v="368" actId="20577"/>
        <pc:sldMkLst>
          <pc:docMk/>
          <pc:sldMk cId="2664952288" sldId="1351"/>
        </pc:sldMkLst>
      </pc:sldChg>
      <pc:sldChg chg="modSp del">
        <pc:chgData name="Danny Shaw" userId="39170147-2795-46e4-b594-7643cd643062" providerId="ADAL" clId="{23A1F541-757C-4359-AD29-D2DCF378077F}" dt="2024-09-09T16:53:16.483" v="87" actId="2696"/>
        <pc:sldMkLst>
          <pc:docMk/>
          <pc:sldMk cId="3095256405" sldId="1351"/>
        </pc:sldMkLst>
        <pc:graphicFrameChg chg="mod modGraphic">
          <ac:chgData name="Danny Shaw" userId="39170147-2795-46e4-b594-7643cd643062" providerId="ADAL" clId="{23A1F541-757C-4359-AD29-D2DCF378077F}" dt="2024-09-09T16:51:55.747" v="86" actId="1076"/>
          <ac:graphicFrameMkLst>
            <pc:docMk/>
            <pc:sldMk cId="3095256405" sldId="1351"/>
            <ac:graphicFrameMk id="4" creationId="{EA82432D-E0B7-474B-8011-B26896D59831}"/>
          </ac:graphicFrameMkLst>
        </pc:graphicFrameChg>
      </pc:sldChg>
      <pc:sldChg chg="ord">
        <pc:chgData name="Danny Shaw" userId="39170147-2795-46e4-b594-7643cd643062" providerId="ADAL" clId="{23A1F541-757C-4359-AD29-D2DCF378077F}" dt="2024-09-10T09:04:14.131" v="765"/>
        <pc:sldMkLst>
          <pc:docMk/>
          <pc:sldMk cId="3612219546" sldId="1351"/>
        </pc:sldMkLst>
      </pc:sldChg>
      <pc:sldChg chg="modSp">
        <pc:chgData name="Danny Shaw" userId="39170147-2795-46e4-b594-7643cd643062" providerId="ADAL" clId="{23A1F541-757C-4359-AD29-D2DCF378077F}" dt="2024-09-09T16:43:07.259" v="84" actId="403"/>
        <pc:sldMkLst>
          <pc:docMk/>
          <pc:sldMk cId="670442505" sldId="1352"/>
        </pc:sldMkLst>
        <pc:graphicFrameChg chg="modGraphic">
          <ac:chgData name="Danny Shaw" userId="39170147-2795-46e4-b594-7643cd643062" providerId="ADAL" clId="{23A1F541-757C-4359-AD29-D2DCF378077F}" dt="2024-09-09T16:43:07.259" v="84" actId="403"/>
          <ac:graphicFrameMkLst>
            <pc:docMk/>
            <pc:sldMk cId="670442505" sldId="1352"/>
            <ac:graphicFrameMk id="4" creationId="{4BDFF657-5C29-4777-8A1B-68377937E0F9}"/>
          </ac:graphicFrameMkLst>
        </pc:graphicFrameChg>
      </pc:sldChg>
      <pc:sldChg chg="modSp ord">
        <pc:chgData name="Danny Shaw" userId="39170147-2795-46e4-b594-7643cd643062" providerId="ADAL" clId="{23A1F541-757C-4359-AD29-D2DCF378077F}" dt="2024-09-09T16:42:04.160" v="79" actId="2062"/>
        <pc:sldMkLst>
          <pc:docMk/>
          <pc:sldMk cId="1667945248" sldId="1353"/>
        </pc:sldMkLst>
        <pc:graphicFrameChg chg="modGraphic">
          <ac:chgData name="Danny Shaw" userId="39170147-2795-46e4-b594-7643cd643062" providerId="ADAL" clId="{23A1F541-757C-4359-AD29-D2DCF378077F}" dt="2024-09-09T16:42:04.160" v="79" actId="2062"/>
          <ac:graphicFrameMkLst>
            <pc:docMk/>
            <pc:sldMk cId="1667945248" sldId="1353"/>
            <ac:graphicFrameMk id="4" creationId="{F72C3BB1-90E3-4505-8D09-B6A2AA393C79}"/>
          </ac:graphicFrameMkLst>
        </pc:graphicFrameChg>
      </pc:sldChg>
      <pc:sldChg chg="modNotesTx">
        <pc:chgData name="Danny Shaw" userId="39170147-2795-46e4-b594-7643cd643062" providerId="ADAL" clId="{23A1F541-757C-4359-AD29-D2DCF378077F}" dt="2024-09-10T09:10:31.153" v="786" actId="6549"/>
        <pc:sldMkLst>
          <pc:docMk/>
          <pc:sldMk cId="1880419371" sldId="1373"/>
        </pc:sldMkLst>
      </pc:sldChg>
      <pc:sldChg chg="modNotes">
        <pc:chgData name="Danny Shaw" userId="39170147-2795-46e4-b594-7643cd643062" providerId="ADAL" clId="{23A1F541-757C-4359-AD29-D2DCF378077F}" dt="2024-09-10T09:17:52.564" v="823"/>
        <pc:sldMkLst>
          <pc:docMk/>
          <pc:sldMk cId="1188802383" sldId="1375"/>
        </pc:sldMkLst>
      </pc:sldChg>
      <pc:sldChg chg="modNotes">
        <pc:chgData name="Danny Shaw" userId="39170147-2795-46e4-b594-7643cd643062" providerId="ADAL" clId="{23A1F541-757C-4359-AD29-D2DCF378077F}" dt="2024-09-10T09:17:52.564" v="823"/>
        <pc:sldMkLst>
          <pc:docMk/>
          <pc:sldMk cId="484957550" sldId="1387"/>
        </pc:sldMkLst>
      </pc:sldChg>
      <pc:sldChg chg="del">
        <pc:chgData name="Danny Shaw" userId="39170147-2795-46e4-b594-7643cd643062" providerId="ADAL" clId="{23A1F541-757C-4359-AD29-D2DCF378077F}" dt="2024-09-09T06:53:26.696" v="50" actId="2696"/>
        <pc:sldMkLst>
          <pc:docMk/>
          <pc:sldMk cId="3899363350" sldId="1435"/>
        </pc:sldMkLst>
      </pc:sldChg>
      <pc:sldChg chg="modNotesTx">
        <pc:chgData name="Danny Shaw" userId="39170147-2795-46e4-b594-7643cd643062" providerId="ADAL" clId="{23A1F541-757C-4359-AD29-D2DCF378077F}" dt="2024-09-10T09:19:21.381" v="828" actId="403"/>
        <pc:sldMkLst>
          <pc:docMk/>
          <pc:sldMk cId="2015778880" sldId="1452"/>
        </pc:sldMkLst>
      </pc:sldChg>
      <pc:sldChg chg="modNotesTx">
        <pc:chgData name="Danny Shaw" userId="39170147-2795-46e4-b594-7643cd643062" providerId="ADAL" clId="{23A1F541-757C-4359-AD29-D2DCF378077F}" dt="2024-09-10T09:13:29.013" v="790" actId="6549"/>
        <pc:sldMkLst>
          <pc:docMk/>
          <pc:sldMk cId="4088434173" sldId="1454"/>
        </pc:sldMkLst>
      </pc:sldChg>
      <pc:sldChg chg="modNotesTx">
        <pc:chgData name="Danny Shaw" userId="39170147-2795-46e4-b594-7643cd643062" providerId="ADAL" clId="{23A1F541-757C-4359-AD29-D2DCF378077F}" dt="2024-09-10T09:02:59.269" v="764" actId="6549"/>
        <pc:sldMkLst>
          <pc:docMk/>
          <pc:sldMk cId="840882912" sldId="1463"/>
        </pc:sldMkLst>
      </pc:sldChg>
      <pc:sldChg chg="modSp">
        <pc:chgData name="Danny Shaw" userId="39170147-2795-46e4-b594-7643cd643062" providerId="ADAL" clId="{23A1F541-757C-4359-AD29-D2DCF378077F}" dt="2024-09-10T12:17:33.379" v="829" actId="13926"/>
        <pc:sldMkLst>
          <pc:docMk/>
          <pc:sldMk cId="3686191646" sldId="1466"/>
        </pc:sldMkLst>
        <pc:spChg chg="mod">
          <ac:chgData name="Danny Shaw" userId="39170147-2795-46e4-b594-7643cd643062" providerId="ADAL" clId="{23A1F541-757C-4359-AD29-D2DCF378077F}" dt="2024-09-10T12:17:33.379" v="829" actId="13926"/>
          <ac:spMkLst>
            <pc:docMk/>
            <pc:sldMk cId="3686191646" sldId="1466"/>
            <ac:spMk id="3" creationId="{82CC8F20-9DD0-AFBA-0B28-C4CF82BF420B}"/>
          </ac:spMkLst>
        </pc:spChg>
      </pc:sldChg>
      <pc:sldChg chg="modNotesTx">
        <pc:chgData name="Danny Shaw" userId="39170147-2795-46e4-b594-7643cd643062" providerId="ADAL" clId="{23A1F541-757C-4359-AD29-D2DCF378077F}" dt="2024-09-10T09:16:45.600" v="822" actId="6549"/>
        <pc:sldMkLst>
          <pc:docMk/>
          <pc:sldMk cId="359336214" sldId="1479"/>
        </pc:sldMkLst>
      </pc:sldChg>
      <pc:sldChg chg="modAnim">
        <pc:chgData name="Danny Shaw" userId="39170147-2795-46e4-b594-7643cd643062" providerId="ADAL" clId="{23A1F541-757C-4359-AD29-D2DCF378077F}" dt="2024-09-10T09:10:30.337" v="784"/>
        <pc:sldMkLst>
          <pc:docMk/>
          <pc:sldMk cId="2441361648" sldId="1480"/>
        </pc:sldMkLst>
      </pc:sldChg>
      <pc:sldChg chg="add modAnim modNotesTx">
        <pc:chgData name="Danny Shaw" userId="39170147-2795-46e4-b594-7643cd643062" providerId="ADAL" clId="{23A1F541-757C-4359-AD29-D2DCF378077F}" dt="2024-09-10T09:15:43.107" v="815" actId="6549"/>
        <pc:sldMkLst>
          <pc:docMk/>
          <pc:sldMk cId="2017797654" sldId="1487"/>
        </pc:sldMkLst>
      </pc:sldChg>
      <pc:sldChg chg="add del">
        <pc:chgData name="Danny Shaw" userId="39170147-2795-46e4-b594-7643cd643062" providerId="ADAL" clId="{23A1F541-757C-4359-AD29-D2DCF378077F}" dt="2024-09-10T09:14:11.715" v="792"/>
        <pc:sldMkLst>
          <pc:docMk/>
          <pc:sldMk cId="4160592823" sldId="1487"/>
        </pc:sldMkLst>
      </pc:sldChg>
    </pc:docChg>
  </pc:docChgLst>
  <pc:docChgLst>
    <pc:chgData name="Durham Mr S Assistant Headteacher – Curriculum" userId="S::s.durham@st-antonys.com::0be4e13a-629a-4ec2-a704-5ede67fa9590" providerId="AD" clId="Web-{22F5C188-35D1-457A-7CBE-5EC626FF6EAA}"/>
    <pc:docChg chg="addSld delSld modSection">
      <pc:chgData name="Durham Mr S Assistant Headteacher – Curriculum" userId="S::s.durham@st-antonys.com::0be4e13a-629a-4ec2-a704-5ede67fa9590" providerId="AD" clId="Web-{22F5C188-35D1-457A-7CBE-5EC626FF6EAA}" dt="2024-08-29T13:52:06.116" v="18"/>
      <pc:docMkLst>
        <pc:docMk/>
      </pc:docMkLst>
    </pc:docChg>
  </pc:docChgLst>
  <pc:docChgLst>
    <pc:chgData name="Campbell Mr A Head Teacher" userId="S::a.campbell@st-antonys.com::7b2aef9a-1d4f-4e9b-aa29-fe58cb975568" providerId="AD" clId="Web-{C0D64DFE-982A-7578-0C0E-51E4F6498687}"/>
    <pc:docChg chg="addSld delSld modSld sldOrd modSection">
      <pc:chgData name="Campbell Mr A Head Teacher" userId="S::a.campbell@st-antonys.com::7b2aef9a-1d4f-4e9b-aa29-fe58cb975568" providerId="AD" clId="Web-{C0D64DFE-982A-7578-0C0E-51E4F6498687}" dt="2024-08-31T19:25:25.015" v="2223" actId="20577"/>
      <pc:docMkLst>
        <pc:docMk/>
      </pc:docMkLst>
    </pc:docChg>
  </pc:docChgLst>
  <pc:docChgLst>
    <pc:chgData name="Campbell Mr A Head Teacher" userId="S::a.campbell@st-antonys.com::7b2aef9a-1d4f-4e9b-aa29-fe58cb975568" providerId="AD" clId="Web-{1A03E5A8-C5B0-EACA-B898-6EF9027C20CA}"/>
    <pc:docChg chg="delSld modSld sldOrd modSection">
      <pc:chgData name="Campbell Mr A Head Teacher" userId="S::a.campbell@st-antonys.com::7b2aef9a-1d4f-4e9b-aa29-fe58cb975568" providerId="AD" clId="Web-{1A03E5A8-C5B0-EACA-B898-6EF9027C20CA}" dt="2024-08-31T20:03:00.929" v="838" actId="20577"/>
      <pc:docMkLst>
        <pc:docMk/>
      </pc:docMkLst>
    </pc:docChg>
  </pc:docChgLst>
  <pc:docChgLst>
    <pc:chgData name="Shaw Mr D  Assistant Headteacher – Curriculum" userId="39170147-2795-46e4-b594-7643cd643062" providerId="ADAL" clId="{6C676304-D110-4E33-AD42-274E9ED439ED}"/>
    <pc:docChg chg="undo redo custSel addSld delSld modSld sldOrd addSection delSection modSection">
      <pc:chgData name="Shaw Mr D  Assistant Headteacher – Curriculum" userId="39170147-2795-46e4-b594-7643cd643062" providerId="ADAL" clId="{6C676304-D110-4E33-AD42-274E9ED439ED}" dt="2024-09-08T17:48:10.211" v="14346" actId="27636"/>
      <pc:docMkLst>
        <pc:docMk/>
      </pc:docMkLst>
      <pc:sldChg chg="modSp add del mod modAnim modNotesTx">
        <pc:chgData name="Shaw Mr D  Assistant Headteacher – Curriculum" userId="39170147-2795-46e4-b594-7643cd643062" providerId="ADAL" clId="{6C676304-D110-4E33-AD42-274E9ED439ED}" dt="2024-09-08T15:09:36.315" v="14156" actId="207"/>
        <pc:sldMkLst>
          <pc:docMk/>
          <pc:sldMk cId="643800504" sldId="274"/>
        </pc:sldMkLst>
        <pc:spChg chg="mod">
          <ac:chgData name="Shaw Mr D  Assistant Headteacher – Curriculum" userId="39170147-2795-46e4-b594-7643cd643062" providerId="ADAL" clId="{6C676304-D110-4E33-AD42-274E9ED439ED}" dt="2024-09-08T15:09:36.315" v="14156" actId="207"/>
          <ac:spMkLst>
            <pc:docMk/>
            <pc:sldMk cId="643800504" sldId="274"/>
            <ac:spMk id="2" creationId="{00000000-0000-0000-0000-000000000000}"/>
          </ac:spMkLst>
        </pc:spChg>
        <pc:spChg chg="mod">
          <ac:chgData name="Shaw Mr D  Assistant Headteacher – Curriculum" userId="39170147-2795-46e4-b594-7643cd643062" providerId="ADAL" clId="{6C676304-D110-4E33-AD42-274E9ED439ED}" dt="2024-09-08T15:09:36.315" v="14156" actId="207"/>
          <ac:spMkLst>
            <pc:docMk/>
            <pc:sldMk cId="643800504" sldId="274"/>
            <ac:spMk id="3" creationId="{00000000-0000-0000-0000-000000000000}"/>
          </ac:spMkLst>
        </pc:spChg>
        <pc:spChg chg="mod">
          <ac:chgData name="Shaw Mr D  Assistant Headteacher – Curriculum" userId="39170147-2795-46e4-b594-7643cd643062" providerId="ADAL" clId="{6C676304-D110-4E33-AD42-274E9ED439ED}" dt="2024-09-08T15:09:36.315" v="14156" actId="207"/>
          <ac:spMkLst>
            <pc:docMk/>
            <pc:sldMk cId="643800504" sldId="274"/>
            <ac:spMk id="4" creationId="{00000000-0000-0000-0000-000000000000}"/>
          </ac:spMkLst>
        </pc:spChg>
      </pc:sldChg>
      <pc:sldChg chg="addSp delSp mod">
        <pc:chgData name="Shaw Mr D  Assistant Headteacher – Curriculum" userId="39170147-2795-46e4-b594-7643cd643062" providerId="ADAL" clId="{6C676304-D110-4E33-AD42-274E9ED439ED}" dt="2024-09-08T17:38:54.602" v="14183" actId="478"/>
        <pc:sldMkLst>
          <pc:docMk/>
          <pc:sldMk cId="3902524203" sldId="277"/>
        </pc:sldMkLst>
        <pc:spChg chg="add del">
          <ac:chgData name="Shaw Mr D  Assistant Headteacher – Curriculum" userId="39170147-2795-46e4-b594-7643cd643062" providerId="ADAL" clId="{6C676304-D110-4E33-AD42-274E9ED439ED}" dt="2024-09-08T17:38:54.602" v="14183" actId="478"/>
          <ac:spMkLst>
            <pc:docMk/>
            <pc:sldMk cId="3902524203" sldId="277"/>
            <ac:spMk id="4" creationId="{77FEF693-B3C6-416F-A958-8AAC33C1C643}"/>
          </ac:spMkLst>
        </pc:spChg>
        <pc:spChg chg="del">
          <ac:chgData name="Shaw Mr D  Assistant Headteacher – Curriculum" userId="39170147-2795-46e4-b594-7643cd643062" providerId="ADAL" clId="{6C676304-D110-4E33-AD42-274E9ED439ED}" dt="2024-09-08T17:38:30.318" v="14177" actId="478"/>
          <ac:spMkLst>
            <pc:docMk/>
            <pc:sldMk cId="3902524203" sldId="277"/>
            <ac:spMk id="8" creationId="{8C7976A4-ADD3-4F06-A170-05145010592A}"/>
          </ac:spMkLst>
        </pc:spChg>
      </pc:sldChg>
      <pc:sldChg chg="modSp mod modAnim modNotesTx">
        <pc:chgData name="Shaw Mr D  Assistant Headteacher – Curriculum" userId="39170147-2795-46e4-b594-7643cd643062" providerId="ADAL" clId="{6C676304-D110-4E33-AD42-274E9ED439ED}" dt="2024-09-08T14:45:24.258" v="13446" actId="20577"/>
        <pc:sldMkLst>
          <pc:docMk/>
          <pc:sldMk cId="2528209417" sldId="278"/>
        </pc:sldMkLst>
        <pc:spChg chg="mod">
          <ac:chgData name="Shaw Mr D  Assistant Headteacher – Curriculum" userId="39170147-2795-46e4-b594-7643cd643062" providerId="ADAL" clId="{6C676304-D110-4E33-AD42-274E9ED439ED}" dt="2024-09-08T11:40:07.090" v="10653" actId="207"/>
          <ac:spMkLst>
            <pc:docMk/>
            <pc:sldMk cId="2528209417" sldId="278"/>
            <ac:spMk id="2" creationId="{00000000-0000-0000-0000-000000000000}"/>
          </ac:spMkLst>
        </pc:spChg>
        <pc:picChg chg="mod">
          <ac:chgData name="Shaw Mr D  Assistant Headteacher – Curriculum" userId="39170147-2795-46e4-b594-7643cd643062" providerId="ADAL" clId="{6C676304-D110-4E33-AD42-274E9ED439ED}" dt="2024-09-07T11:35:25.053" v="311" actId="1076"/>
          <ac:picMkLst>
            <pc:docMk/>
            <pc:sldMk cId="2528209417" sldId="278"/>
            <ac:picMk id="3" creationId="{7A56E12E-770E-43AC-A5BF-E9949E8C7BD4}"/>
          </ac:picMkLst>
        </pc:picChg>
        <pc:picChg chg="mod">
          <ac:chgData name="Shaw Mr D  Assistant Headteacher – Curriculum" userId="39170147-2795-46e4-b594-7643cd643062" providerId="ADAL" clId="{6C676304-D110-4E33-AD42-274E9ED439ED}" dt="2024-09-07T11:35:28.955" v="312" actId="1076"/>
          <ac:picMkLst>
            <pc:docMk/>
            <pc:sldMk cId="2528209417" sldId="278"/>
            <ac:picMk id="5" creationId="{00000000-0000-0000-0000-000000000000}"/>
          </ac:picMkLst>
        </pc:picChg>
        <pc:picChg chg="mod">
          <ac:chgData name="Shaw Mr D  Assistant Headteacher – Curriculum" userId="39170147-2795-46e4-b594-7643cd643062" providerId="ADAL" clId="{6C676304-D110-4E33-AD42-274E9ED439ED}" dt="2024-09-07T11:35:16.562" v="309" actId="1076"/>
          <ac:picMkLst>
            <pc:docMk/>
            <pc:sldMk cId="2528209417" sldId="278"/>
            <ac:picMk id="13316" creationId="{00000000-0000-0000-0000-000000000000}"/>
          </ac:picMkLst>
        </pc:picChg>
        <pc:picChg chg="mod">
          <ac:chgData name="Shaw Mr D  Assistant Headteacher – Curriculum" userId="39170147-2795-46e4-b594-7643cd643062" providerId="ADAL" clId="{6C676304-D110-4E33-AD42-274E9ED439ED}" dt="2024-09-07T11:35:16.562" v="309" actId="1076"/>
          <ac:picMkLst>
            <pc:docMk/>
            <pc:sldMk cId="2528209417" sldId="278"/>
            <ac:picMk id="13318" creationId="{00000000-0000-0000-0000-000000000000}"/>
          </ac:picMkLst>
        </pc:picChg>
        <pc:picChg chg="mod">
          <ac:chgData name="Shaw Mr D  Assistant Headteacher – Curriculum" userId="39170147-2795-46e4-b594-7643cd643062" providerId="ADAL" clId="{6C676304-D110-4E33-AD42-274E9ED439ED}" dt="2024-09-07T11:35:18.986" v="310" actId="1076"/>
          <ac:picMkLst>
            <pc:docMk/>
            <pc:sldMk cId="2528209417" sldId="278"/>
            <ac:picMk id="13320" creationId="{00000000-0000-0000-0000-000000000000}"/>
          </ac:picMkLst>
        </pc:picChg>
        <pc:picChg chg="mod">
          <ac:chgData name="Shaw Mr D  Assistant Headteacher – Curriculum" userId="39170147-2795-46e4-b594-7643cd643062" providerId="ADAL" clId="{6C676304-D110-4E33-AD42-274E9ED439ED}" dt="2024-09-07T11:35:16.562" v="309" actId="1076"/>
          <ac:picMkLst>
            <pc:docMk/>
            <pc:sldMk cId="2528209417" sldId="278"/>
            <ac:picMk id="13322" creationId="{00000000-0000-0000-0000-000000000000}"/>
          </ac:picMkLst>
        </pc:picChg>
      </pc:sldChg>
      <pc:sldChg chg="modSp">
        <pc:chgData name="Shaw Mr D  Assistant Headteacher – Curriculum" userId="39170147-2795-46e4-b594-7643cd643062" providerId="ADAL" clId="{6C676304-D110-4E33-AD42-274E9ED439ED}" dt="2024-09-08T17:38:48.234" v="14181"/>
        <pc:sldMkLst>
          <pc:docMk/>
          <pc:sldMk cId="3397800722" sldId="280"/>
        </pc:sldMkLst>
        <pc:graphicFrameChg chg="mod">
          <ac:chgData name="Shaw Mr D  Assistant Headteacher – Curriculum" userId="39170147-2795-46e4-b594-7643cd643062" providerId="ADAL" clId="{6C676304-D110-4E33-AD42-274E9ED439ED}" dt="2024-09-08T17:38:48.234" v="14181"/>
          <ac:graphicFrameMkLst>
            <pc:docMk/>
            <pc:sldMk cId="3397800722" sldId="280"/>
            <ac:graphicFrameMk id="4" creationId="{3DC60AA1-8A14-4464-BDE0-F3C5612BA066}"/>
          </ac:graphicFrameMkLst>
        </pc:graphicFrameChg>
      </pc:sldChg>
      <pc:sldChg chg="modSp mod">
        <pc:chgData name="Shaw Mr D  Assistant Headteacher – Curriculum" userId="39170147-2795-46e4-b594-7643cd643062" providerId="ADAL" clId="{6C676304-D110-4E33-AD42-274E9ED439ED}" dt="2024-09-07T11:20:12.683" v="93" actId="20577"/>
        <pc:sldMkLst>
          <pc:docMk/>
          <pc:sldMk cId="2086237099" sldId="281"/>
        </pc:sldMkLst>
        <pc:spChg chg="mod">
          <ac:chgData name="Shaw Mr D  Assistant Headteacher – Curriculum" userId="39170147-2795-46e4-b594-7643cd643062" providerId="ADAL" clId="{6C676304-D110-4E33-AD42-274E9ED439ED}" dt="2024-09-07T11:20:12.683" v="93" actId="20577"/>
          <ac:spMkLst>
            <pc:docMk/>
            <pc:sldMk cId="2086237099" sldId="281"/>
            <ac:spMk id="3" creationId="{875697D8-4E1C-19BB-4693-F9899F2C47AF}"/>
          </ac:spMkLst>
        </pc:spChg>
      </pc:sldChg>
      <pc:sldChg chg="modSp mod ord modNotesTx">
        <pc:chgData name="Shaw Mr D  Assistant Headteacher – Curriculum" userId="39170147-2795-46e4-b594-7643cd643062" providerId="ADAL" clId="{6C676304-D110-4E33-AD42-274E9ED439ED}" dt="2024-09-08T17:48:10.211" v="14346" actId="27636"/>
        <pc:sldMkLst>
          <pc:docMk/>
          <pc:sldMk cId="3694326638" sldId="293"/>
        </pc:sldMkLst>
        <pc:spChg chg="mod">
          <ac:chgData name="Shaw Mr D  Assistant Headteacher – Curriculum" userId="39170147-2795-46e4-b594-7643cd643062" providerId="ADAL" clId="{6C676304-D110-4E33-AD42-274E9ED439ED}" dt="2024-09-08T17:48:10.211" v="14346" actId="27636"/>
          <ac:spMkLst>
            <pc:docMk/>
            <pc:sldMk cId="3694326638" sldId="293"/>
            <ac:spMk id="33795" creationId="{00000000-0000-0000-0000-000000000000}"/>
          </ac:spMkLst>
        </pc:spChg>
      </pc:sldChg>
      <pc:sldChg chg="modNotesTx">
        <pc:chgData name="Shaw Mr D  Assistant Headteacher – Curriculum" userId="39170147-2795-46e4-b594-7643cd643062" providerId="ADAL" clId="{6C676304-D110-4E33-AD42-274E9ED439ED}" dt="2024-09-07T15:33:07.606" v="8274" actId="20577"/>
        <pc:sldMkLst>
          <pc:docMk/>
          <pc:sldMk cId="1724804054" sldId="299"/>
        </pc:sldMkLst>
      </pc:sldChg>
      <pc:sldChg chg="modSp mod modAnim modNotesTx">
        <pc:chgData name="Shaw Mr D  Assistant Headteacher – Curriculum" userId="39170147-2795-46e4-b594-7643cd643062" providerId="ADAL" clId="{6C676304-D110-4E33-AD42-274E9ED439ED}" dt="2024-09-08T15:09:54.022" v="14157"/>
        <pc:sldMkLst>
          <pc:docMk/>
          <pc:sldMk cId="23306673" sldId="304"/>
        </pc:sldMkLst>
        <pc:spChg chg="mod">
          <ac:chgData name="Shaw Mr D  Assistant Headteacher – Curriculum" userId="39170147-2795-46e4-b594-7643cd643062" providerId="ADAL" clId="{6C676304-D110-4E33-AD42-274E9ED439ED}" dt="2024-09-08T11:55:54.350" v="11620" actId="14100"/>
          <ac:spMkLst>
            <pc:docMk/>
            <pc:sldMk cId="23306673" sldId="304"/>
            <ac:spMk id="2" creationId="{00000000-0000-0000-0000-000000000000}"/>
          </ac:spMkLst>
        </pc:spChg>
      </pc:sldChg>
      <pc:sldChg chg="del">
        <pc:chgData name="Shaw Mr D  Assistant Headteacher – Curriculum" userId="39170147-2795-46e4-b594-7643cd643062" providerId="ADAL" clId="{6C676304-D110-4E33-AD42-274E9ED439ED}" dt="2024-09-08T14:43:42.584" v="13378" actId="2696"/>
        <pc:sldMkLst>
          <pc:docMk/>
          <pc:sldMk cId="39978889" sldId="306"/>
        </pc:sldMkLst>
      </pc:sldChg>
      <pc:sldChg chg="addSp modSp mod ord modNotesTx">
        <pc:chgData name="Shaw Mr D  Assistant Headteacher – Curriculum" userId="39170147-2795-46e4-b594-7643cd643062" providerId="ADAL" clId="{6C676304-D110-4E33-AD42-274E9ED439ED}" dt="2024-09-08T11:08:35.956" v="9979" actId="20577"/>
        <pc:sldMkLst>
          <pc:docMk/>
          <pc:sldMk cId="1880157000" sldId="319"/>
        </pc:sldMkLst>
        <pc:spChg chg="add mod">
          <ac:chgData name="Shaw Mr D  Assistant Headteacher – Curriculum" userId="39170147-2795-46e4-b594-7643cd643062" providerId="ADAL" clId="{6C676304-D110-4E33-AD42-274E9ED439ED}" dt="2024-09-07T12:38:07.483" v="652"/>
          <ac:spMkLst>
            <pc:docMk/>
            <pc:sldMk cId="1880157000" sldId="319"/>
            <ac:spMk id="3" creationId="{60C74D09-1141-1738-FE35-6400E041B55E}"/>
          </ac:spMkLst>
        </pc:spChg>
        <pc:spChg chg="mod">
          <ac:chgData name="Shaw Mr D  Assistant Headteacher – Curriculum" userId="39170147-2795-46e4-b594-7643cd643062" providerId="ADAL" clId="{6C676304-D110-4E33-AD42-274E9ED439ED}" dt="2024-09-07T11:30:28.631" v="273" actId="207"/>
          <ac:spMkLst>
            <pc:docMk/>
            <pc:sldMk cId="1880157000" sldId="319"/>
            <ac:spMk id="34819" creationId="{00000000-0000-0000-0000-000000000000}"/>
          </ac:spMkLst>
        </pc:spChg>
        <pc:picChg chg="mod">
          <ac:chgData name="Shaw Mr D  Assistant Headteacher – Curriculum" userId="39170147-2795-46e4-b594-7643cd643062" providerId="ADAL" clId="{6C676304-D110-4E33-AD42-274E9ED439ED}" dt="2024-09-07T12:51:16.174" v="724" actId="1076"/>
          <ac:picMkLst>
            <pc:docMk/>
            <pc:sldMk cId="1880157000" sldId="319"/>
            <ac:picMk id="2" creationId="{00000000-0000-0000-0000-000000000000}"/>
          </ac:picMkLst>
        </pc:picChg>
        <pc:picChg chg="add mod">
          <ac:chgData name="Shaw Mr D  Assistant Headteacher – Curriculum" userId="39170147-2795-46e4-b594-7643cd643062" providerId="ADAL" clId="{6C676304-D110-4E33-AD42-274E9ED439ED}" dt="2024-09-07T12:38:01.499" v="651"/>
          <ac:picMkLst>
            <pc:docMk/>
            <pc:sldMk cId="1880157000" sldId="319"/>
            <ac:picMk id="4" creationId="{0A9BD07D-0B2B-BA60-B053-4F2BCFE58A25}"/>
          </ac:picMkLst>
        </pc:picChg>
        <pc:picChg chg="add mod">
          <ac:chgData name="Shaw Mr D  Assistant Headteacher – Curriculum" userId="39170147-2795-46e4-b594-7643cd643062" providerId="ADAL" clId="{6C676304-D110-4E33-AD42-274E9ED439ED}" dt="2024-09-07T12:51:12.801" v="723" actId="1076"/>
          <ac:picMkLst>
            <pc:docMk/>
            <pc:sldMk cId="1880157000" sldId="319"/>
            <ac:picMk id="1026" creationId="{8F12A578-D74D-17AB-A59A-E6D1773D63F9}"/>
          </ac:picMkLst>
        </pc:picChg>
      </pc:sldChg>
      <pc:sldChg chg="ord modNotesTx">
        <pc:chgData name="Shaw Mr D  Assistant Headteacher – Curriculum" userId="39170147-2795-46e4-b594-7643cd643062" providerId="ADAL" clId="{6C676304-D110-4E33-AD42-274E9ED439ED}" dt="2024-09-08T14:48:23.565" v="13609" actId="20577"/>
        <pc:sldMkLst>
          <pc:docMk/>
          <pc:sldMk cId="2699840804" sldId="325"/>
        </pc:sldMkLst>
      </pc:sldChg>
      <pc:sldChg chg="delSp add del mod ord modNotesTx">
        <pc:chgData name="Shaw Mr D  Assistant Headteacher – Curriculum" userId="39170147-2795-46e4-b594-7643cd643062" providerId="ADAL" clId="{6C676304-D110-4E33-AD42-274E9ED439ED}" dt="2024-09-08T14:47:52.148" v="13526" actId="6549"/>
        <pc:sldMkLst>
          <pc:docMk/>
          <pc:sldMk cId="3817173598" sldId="335"/>
        </pc:sldMkLst>
        <pc:spChg chg="del">
          <ac:chgData name="Shaw Mr D  Assistant Headteacher – Curriculum" userId="39170147-2795-46e4-b594-7643cd643062" providerId="ADAL" clId="{6C676304-D110-4E33-AD42-274E9ED439ED}" dt="2024-09-08T11:50:59.961" v="11251" actId="478"/>
          <ac:spMkLst>
            <pc:docMk/>
            <pc:sldMk cId="3817173598" sldId="335"/>
            <ac:spMk id="2" creationId="{00000000-0000-0000-0000-000000000000}"/>
          </ac:spMkLst>
        </pc:spChg>
        <pc:spChg chg="del">
          <ac:chgData name="Shaw Mr D  Assistant Headteacher – Curriculum" userId="39170147-2795-46e4-b594-7643cd643062" providerId="ADAL" clId="{6C676304-D110-4E33-AD42-274E9ED439ED}" dt="2024-09-08T11:51:00.662" v="11252" actId="478"/>
          <ac:spMkLst>
            <pc:docMk/>
            <pc:sldMk cId="3817173598" sldId="335"/>
            <ac:spMk id="3" creationId="{00000000-0000-0000-0000-000000000000}"/>
          </ac:spMkLst>
        </pc:spChg>
      </pc:sldChg>
      <pc:sldChg chg="modSp mod ord modNotesTx">
        <pc:chgData name="Shaw Mr D  Assistant Headteacher – Curriculum" userId="39170147-2795-46e4-b594-7643cd643062" providerId="ADAL" clId="{6C676304-D110-4E33-AD42-274E9ED439ED}" dt="2024-09-07T13:10:36.825" v="1794" actId="27636"/>
        <pc:sldMkLst>
          <pc:docMk/>
          <pc:sldMk cId="2960736145" sldId="337"/>
        </pc:sldMkLst>
        <pc:spChg chg="mod">
          <ac:chgData name="Shaw Mr D  Assistant Headteacher – Curriculum" userId="39170147-2795-46e4-b594-7643cd643062" providerId="ADAL" clId="{6C676304-D110-4E33-AD42-274E9ED439ED}" dt="2024-09-07T13:10:36.825" v="1794" actId="27636"/>
          <ac:spMkLst>
            <pc:docMk/>
            <pc:sldMk cId="2960736145" sldId="337"/>
            <ac:spMk id="6" creationId="{D360D3B0-34F8-E64B-EAE6-C19E6D286124}"/>
          </ac:spMkLst>
        </pc:spChg>
      </pc:sldChg>
      <pc:sldChg chg="modSp mod ord modNotesTx">
        <pc:chgData name="Shaw Mr D  Assistant Headteacher – Curriculum" userId="39170147-2795-46e4-b594-7643cd643062" providerId="ADAL" clId="{6C676304-D110-4E33-AD42-274E9ED439ED}" dt="2024-09-08T14:46:37.715" v="13462" actId="20577"/>
        <pc:sldMkLst>
          <pc:docMk/>
          <pc:sldMk cId="1120604871" sldId="338"/>
        </pc:sldMkLst>
        <pc:spChg chg="mod">
          <ac:chgData name="Shaw Mr D  Assistant Headteacher – Curriculum" userId="39170147-2795-46e4-b594-7643cd643062" providerId="ADAL" clId="{6C676304-D110-4E33-AD42-274E9ED439ED}" dt="2024-09-07T15:45:16.887" v="8318" actId="207"/>
          <ac:spMkLst>
            <pc:docMk/>
            <pc:sldMk cId="1120604871" sldId="338"/>
            <ac:spMk id="9" creationId="{00000000-0000-0000-0000-000000000000}"/>
          </ac:spMkLst>
        </pc:spChg>
        <pc:picChg chg="mod">
          <ac:chgData name="Shaw Mr D  Assistant Headteacher – Curriculum" userId="39170147-2795-46e4-b594-7643cd643062" providerId="ADAL" clId="{6C676304-D110-4E33-AD42-274E9ED439ED}" dt="2024-09-07T15:45:14.070" v="8316" actId="1076"/>
          <ac:picMkLst>
            <pc:docMk/>
            <pc:sldMk cId="1120604871" sldId="338"/>
            <ac:picMk id="4" creationId="{00000000-0000-0000-0000-000000000000}"/>
          </ac:picMkLst>
        </pc:picChg>
        <pc:picChg chg="mod">
          <ac:chgData name="Shaw Mr D  Assistant Headteacher – Curriculum" userId="39170147-2795-46e4-b594-7643cd643062" providerId="ADAL" clId="{6C676304-D110-4E33-AD42-274E9ED439ED}" dt="2024-09-07T15:45:14.070" v="8316" actId="1076"/>
          <ac:picMkLst>
            <pc:docMk/>
            <pc:sldMk cId="1120604871" sldId="338"/>
            <ac:picMk id="6" creationId="{00000000-0000-0000-0000-000000000000}"/>
          </ac:picMkLst>
        </pc:picChg>
        <pc:picChg chg="mod">
          <ac:chgData name="Shaw Mr D  Assistant Headteacher – Curriculum" userId="39170147-2795-46e4-b594-7643cd643062" providerId="ADAL" clId="{6C676304-D110-4E33-AD42-274E9ED439ED}" dt="2024-09-07T15:45:14.070" v="8316" actId="1076"/>
          <ac:picMkLst>
            <pc:docMk/>
            <pc:sldMk cId="1120604871" sldId="338"/>
            <ac:picMk id="7" creationId="{00000000-0000-0000-0000-000000000000}"/>
          </ac:picMkLst>
        </pc:picChg>
        <pc:picChg chg="mod">
          <ac:chgData name="Shaw Mr D  Assistant Headteacher – Curriculum" userId="39170147-2795-46e4-b594-7643cd643062" providerId="ADAL" clId="{6C676304-D110-4E33-AD42-274E9ED439ED}" dt="2024-09-07T15:45:14.070" v="8316" actId="1076"/>
          <ac:picMkLst>
            <pc:docMk/>
            <pc:sldMk cId="1120604871" sldId="338"/>
            <ac:picMk id="8" creationId="{00000000-0000-0000-0000-000000000000}"/>
          </ac:picMkLst>
        </pc:picChg>
        <pc:picChg chg="mod">
          <ac:chgData name="Shaw Mr D  Assistant Headteacher – Curriculum" userId="39170147-2795-46e4-b594-7643cd643062" providerId="ADAL" clId="{6C676304-D110-4E33-AD42-274E9ED439ED}" dt="2024-09-07T15:45:14.070" v="8316" actId="1076"/>
          <ac:picMkLst>
            <pc:docMk/>
            <pc:sldMk cId="1120604871" sldId="338"/>
            <ac:picMk id="10" creationId="{00000000-0000-0000-0000-000000000000}"/>
          </ac:picMkLst>
        </pc:picChg>
      </pc:sldChg>
      <pc:sldChg chg="modSp mod ord">
        <pc:chgData name="Shaw Mr D  Assistant Headteacher – Curriculum" userId="39170147-2795-46e4-b594-7643cd643062" providerId="ADAL" clId="{6C676304-D110-4E33-AD42-274E9ED439ED}" dt="2024-09-07T13:50:25.748" v="2986" actId="207"/>
        <pc:sldMkLst>
          <pc:docMk/>
          <pc:sldMk cId="706652853" sldId="340"/>
        </pc:sldMkLst>
        <pc:spChg chg="mod">
          <ac:chgData name="Shaw Mr D  Assistant Headteacher – Curriculum" userId="39170147-2795-46e4-b594-7643cd643062" providerId="ADAL" clId="{6C676304-D110-4E33-AD42-274E9ED439ED}" dt="2024-09-07T13:50:25.748" v="2986" actId="207"/>
          <ac:spMkLst>
            <pc:docMk/>
            <pc:sldMk cId="706652853" sldId="340"/>
            <ac:spMk id="4" creationId="{00000000-0000-0000-0000-000000000000}"/>
          </ac:spMkLst>
        </pc:spChg>
        <pc:spChg chg="mod">
          <ac:chgData name="Shaw Mr D  Assistant Headteacher – Curriculum" userId="39170147-2795-46e4-b594-7643cd643062" providerId="ADAL" clId="{6C676304-D110-4E33-AD42-274E9ED439ED}" dt="2024-09-07T13:50:25.748" v="2986" actId="207"/>
          <ac:spMkLst>
            <pc:docMk/>
            <pc:sldMk cId="706652853" sldId="340"/>
            <ac:spMk id="5" creationId="{879B5CC8-6713-44BD-B572-9F6370EBDA03}"/>
          </ac:spMkLst>
        </pc:spChg>
        <pc:spChg chg="mod">
          <ac:chgData name="Shaw Mr D  Assistant Headteacher – Curriculum" userId="39170147-2795-46e4-b594-7643cd643062" providerId="ADAL" clId="{6C676304-D110-4E33-AD42-274E9ED439ED}" dt="2024-09-07T13:50:25.748" v="2986" actId="207"/>
          <ac:spMkLst>
            <pc:docMk/>
            <pc:sldMk cId="706652853" sldId="340"/>
            <ac:spMk id="8" creationId="{B6A2C8D0-8048-40CD-9071-BE96C38F1A8E}"/>
          </ac:spMkLst>
        </pc:spChg>
        <pc:picChg chg="mod">
          <ac:chgData name="Shaw Mr D  Assistant Headteacher – Curriculum" userId="39170147-2795-46e4-b594-7643cd643062" providerId="ADAL" clId="{6C676304-D110-4E33-AD42-274E9ED439ED}" dt="2024-09-07T13:50:25.748" v="2986" actId="207"/>
          <ac:picMkLst>
            <pc:docMk/>
            <pc:sldMk cId="706652853" sldId="340"/>
            <ac:picMk id="3" creationId="{00000000-0000-0000-0000-000000000000}"/>
          </ac:picMkLst>
        </pc:picChg>
      </pc:sldChg>
      <pc:sldChg chg="modSp add del mod modNotesTx">
        <pc:chgData name="Shaw Mr D  Assistant Headteacher – Curriculum" userId="39170147-2795-46e4-b594-7643cd643062" providerId="ADAL" clId="{6C676304-D110-4E33-AD42-274E9ED439ED}" dt="2024-09-07T14:01:12.336" v="3793" actId="313"/>
        <pc:sldMkLst>
          <pc:docMk/>
          <pc:sldMk cId="3654006889" sldId="348"/>
        </pc:sldMkLst>
        <pc:spChg chg="mod">
          <ac:chgData name="Shaw Mr D  Assistant Headteacher – Curriculum" userId="39170147-2795-46e4-b594-7643cd643062" providerId="ADAL" clId="{6C676304-D110-4E33-AD42-274E9ED439ED}" dt="2024-09-07T13:40:28.761" v="2675" actId="2085"/>
          <ac:spMkLst>
            <pc:docMk/>
            <pc:sldMk cId="3654006889" sldId="348"/>
            <ac:spMk id="3" creationId="{00000000-0000-0000-0000-000000000000}"/>
          </ac:spMkLst>
        </pc:spChg>
      </pc:sldChg>
      <pc:sldChg chg="modSp mod modNotesTx">
        <pc:chgData name="Shaw Mr D  Assistant Headteacher – Curriculum" userId="39170147-2795-46e4-b594-7643cd643062" providerId="ADAL" clId="{6C676304-D110-4E33-AD42-274E9ED439ED}" dt="2024-09-08T14:51:11.877" v="13700" actId="20577"/>
        <pc:sldMkLst>
          <pc:docMk/>
          <pc:sldMk cId="4194359937" sldId="355"/>
        </pc:sldMkLst>
        <pc:spChg chg="mod">
          <ac:chgData name="Shaw Mr D  Assistant Headteacher – Curriculum" userId="39170147-2795-46e4-b594-7643cd643062" providerId="ADAL" clId="{6C676304-D110-4E33-AD42-274E9ED439ED}" dt="2024-09-08T11:54:18.925" v="11617" actId="207"/>
          <ac:spMkLst>
            <pc:docMk/>
            <pc:sldMk cId="4194359937" sldId="355"/>
            <ac:spMk id="34819" creationId="{00000000-0000-0000-0000-000000000000}"/>
          </ac:spMkLst>
        </pc:spChg>
      </pc:sldChg>
      <pc:sldChg chg="del">
        <pc:chgData name="Shaw Mr D  Assistant Headteacher – Curriculum" userId="39170147-2795-46e4-b594-7643cd643062" providerId="ADAL" clId="{6C676304-D110-4E33-AD42-274E9ED439ED}" dt="2024-09-08T14:43:42.584" v="13378" actId="2696"/>
        <pc:sldMkLst>
          <pc:docMk/>
          <pc:sldMk cId="1494220075" sldId="365"/>
        </pc:sldMkLst>
      </pc:sldChg>
      <pc:sldChg chg="del">
        <pc:chgData name="Shaw Mr D  Assistant Headteacher – Curriculum" userId="39170147-2795-46e4-b594-7643cd643062" providerId="ADAL" clId="{6C676304-D110-4E33-AD42-274E9ED439ED}" dt="2024-09-08T14:43:42.584" v="13378" actId="2696"/>
        <pc:sldMkLst>
          <pc:docMk/>
          <pc:sldMk cId="1023510788" sldId="374"/>
        </pc:sldMkLst>
      </pc:sldChg>
      <pc:sldChg chg="del">
        <pc:chgData name="Shaw Mr D  Assistant Headteacher – Curriculum" userId="39170147-2795-46e4-b594-7643cd643062" providerId="ADAL" clId="{6C676304-D110-4E33-AD42-274E9ED439ED}" dt="2024-09-08T14:43:42.584" v="13378" actId="2696"/>
        <pc:sldMkLst>
          <pc:docMk/>
          <pc:sldMk cId="1010704144" sldId="381"/>
        </pc:sldMkLst>
      </pc:sldChg>
      <pc:sldChg chg="modAnim">
        <pc:chgData name="Shaw Mr D  Assistant Headteacher – Curriculum" userId="39170147-2795-46e4-b594-7643cd643062" providerId="ADAL" clId="{6C676304-D110-4E33-AD42-274E9ED439ED}" dt="2024-09-07T15:26:40.939" v="7867"/>
        <pc:sldMkLst>
          <pc:docMk/>
          <pc:sldMk cId="1271973689" sldId="382"/>
        </pc:sldMkLst>
      </pc:sldChg>
      <pc:sldChg chg="del">
        <pc:chgData name="Shaw Mr D  Assistant Headteacher – Curriculum" userId="39170147-2795-46e4-b594-7643cd643062" providerId="ADAL" clId="{6C676304-D110-4E33-AD42-274E9ED439ED}" dt="2024-09-08T14:43:42.584" v="13378" actId="2696"/>
        <pc:sldMkLst>
          <pc:docMk/>
          <pc:sldMk cId="3554838419" sldId="387"/>
        </pc:sldMkLst>
      </pc:sldChg>
      <pc:sldChg chg="del">
        <pc:chgData name="Shaw Mr D  Assistant Headteacher – Curriculum" userId="39170147-2795-46e4-b594-7643cd643062" providerId="ADAL" clId="{6C676304-D110-4E33-AD42-274E9ED439ED}" dt="2024-09-08T14:43:42.584" v="13378" actId="2696"/>
        <pc:sldMkLst>
          <pc:docMk/>
          <pc:sldMk cId="2045487326" sldId="389"/>
        </pc:sldMkLst>
      </pc:sldChg>
      <pc:sldChg chg="del">
        <pc:chgData name="Shaw Mr D  Assistant Headteacher – Curriculum" userId="39170147-2795-46e4-b594-7643cd643062" providerId="ADAL" clId="{6C676304-D110-4E33-AD42-274E9ED439ED}" dt="2024-09-08T14:43:42.584" v="13378" actId="2696"/>
        <pc:sldMkLst>
          <pc:docMk/>
          <pc:sldMk cId="1075191552" sldId="394"/>
        </pc:sldMkLst>
      </pc:sldChg>
      <pc:sldChg chg="del">
        <pc:chgData name="Shaw Mr D  Assistant Headteacher – Curriculum" userId="39170147-2795-46e4-b594-7643cd643062" providerId="ADAL" clId="{6C676304-D110-4E33-AD42-274E9ED439ED}" dt="2024-09-08T14:43:42.584" v="13378" actId="2696"/>
        <pc:sldMkLst>
          <pc:docMk/>
          <pc:sldMk cId="1222468670" sldId="395"/>
        </pc:sldMkLst>
      </pc:sldChg>
      <pc:sldChg chg="addSp delSp modSp mod ord delAnim modAnim modNotesTx">
        <pc:chgData name="Shaw Mr D  Assistant Headteacher – Curriculum" userId="39170147-2795-46e4-b594-7643cd643062" providerId="ADAL" clId="{6C676304-D110-4E33-AD42-274E9ED439ED}" dt="2024-09-08T11:18:19.013" v="10354"/>
        <pc:sldMkLst>
          <pc:docMk/>
          <pc:sldMk cId="1342626963" sldId="404"/>
        </pc:sldMkLst>
        <pc:spChg chg="del">
          <ac:chgData name="Shaw Mr D  Assistant Headteacher – Curriculum" userId="39170147-2795-46e4-b594-7643cd643062" providerId="ADAL" clId="{6C676304-D110-4E33-AD42-274E9ED439ED}" dt="2024-09-07T14:43:34.747" v="5189" actId="478"/>
          <ac:spMkLst>
            <pc:docMk/>
            <pc:sldMk cId="1342626963" sldId="404"/>
            <ac:spMk id="2" creationId="{00000000-0000-0000-0000-000000000000}"/>
          </ac:spMkLst>
        </pc:spChg>
        <pc:spChg chg="add mod">
          <ac:chgData name="Shaw Mr D  Assistant Headteacher – Curriculum" userId="39170147-2795-46e4-b594-7643cd643062" providerId="ADAL" clId="{6C676304-D110-4E33-AD42-274E9ED439ED}" dt="2024-09-08T11:18:12.292" v="10353"/>
          <ac:spMkLst>
            <pc:docMk/>
            <pc:sldMk cId="1342626963" sldId="404"/>
            <ac:spMk id="2" creationId="{7A9D1647-7343-3686-3385-6018B53CC58F}"/>
          </ac:spMkLst>
        </pc:spChg>
        <pc:spChg chg="del mod">
          <ac:chgData name="Shaw Mr D  Assistant Headteacher – Curriculum" userId="39170147-2795-46e4-b594-7643cd643062" providerId="ADAL" clId="{6C676304-D110-4E33-AD42-274E9ED439ED}" dt="2024-09-07T14:43:34.747" v="5189" actId="478"/>
          <ac:spMkLst>
            <pc:docMk/>
            <pc:sldMk cId="1342626963" sldId="404"/>
            <ac:spMk id="4" creationId="{833536D2-D95F-433E-ABFF-F4DB39E9A079}"/>
          </ac:spMkLst>
        </pc:spChg>
        <pc:spChg chg="add del mod">
          <ac:chgData name="Shaw Mr D  Assistant Headteacher – Curriculum" userId="39170147-2795-46e4-b594-7643cd643062" providerId="ADAL" clId="{6C676304-D110-4E33-AD42-274E9ED439ED}" dt="2024-09-08T11:18:09.637" v="10351" actId="21"/>
          <ac:spMkLst>
            <pc:docMk/>
            <pc:sldMk cId="1342626963" sldId="404"/>
            <ac:spMk id="5" creationId="{7A9D1647-7343-3686-3385-6018B53CC58F}"/>
          </ac:spMkLst>
        </pc:spChg>
        <pc:picChg chg="add del mod">
          <ac:chgData name="Shaw Mr D  Assistant Headteacher – Curriculum" userId="39170147-2795-46e4-b594-7643cd643062" providerId="ADAL" clId="{6C676304-D110-4E33-AD42-274E9ED439ED}" dt="2024-09-08T11:18:11.029" v="10352" actId="478"/>
          <ac:picMkLst>
            <pc:docMk/>
            <pc:sldMk cId="1342626963" sldId="404"/>
            <ac:picMk id="7" creationId="{79518A69-6280-9106-1C3C-34B2E3523D55}"/>
          </ac:picMkLst>
        </pc:picChg>
      </pc:sldChg>
      <pc:sldChg chg="modSp mod">
        <pc:chgData name="Shaw Mr D  Assistant Headteacher – Curriculum" userId="39170147-2795-46e4-b594-7643cd643062" providerId="ADAL" clId="{6C676304-D110-4E33-AD42-274E9ED439ED}" dt="2024-09-07T14:23:36.373" v="4604"/>
        <pc:sldMkLst>
          <pc:docMk/>
          <pc:sldMk cId="2819736760" sldId="414"/>
        </pc:sldMkLst>
        <pc:spChg chg="mod">
          <ac:chgData name="Shaw Mr D  Assistant Headteacher – Curriculum" userId="39170147-2795-46e4-b594-7643cd643062" providerId="ADAL" clId="{6C676304-D110-4E33-AD42-274E9ED439ED}" dt="2024-09-07T14:23:36.373" v="4604"/>
          <ac:spMkLst>
            <pc:docMk/>
            <pc:sldMk cId="2819736760" sldId="414"/>
            <ac:spMk id="10" creationId="{F0F2C9C4-D4DE-CD5E-3F15-51D9F44A037E}"/>
          </ac:spMkLst>
        </pc:spChg>
      </pc:sldChg>
      <pc:sldChg chg="ord modNotesTx">
        <pc:chgData name="Shaw Mr D  Assistant Headteacher – Curriculum" userId="39170147-2795-46e4-b594-7643cd643062" providerId="ADAL" clId="{6C676304-D110-4E33-AD42-274E9ED439ED}" dt="2024-09-08T11:11:01.693" v="9989" actId="20577"/>
        <pc:sldMkLst>
          <pc:docMk/>
          <pc:sldMk cId="1779441301" sldId="1367"/>
        </pc:sldMkLst>
      </pc:sldChg>
      <pc:sldChg chg="ord modNotesTx">
        <pc:chgData name="Shaw Mr D  Assistant Headteacher – Curriculum" userId="39170147-2795-46e4-b594-7643cd643062" providerId="ADAL" clId="{6C676304-D110-4E33-AD42-274E9ED439ED}" dt="2024-09-07T13:24:13.206" v="2328" actId="20578"/>
        <pc:sldMkLst>
          <pc:docMk/>
          <pc:sldMk cId="1074249772" sldId="1371"/>
        </pc:sldMkLst>
      </pc:sldChg>
      <pc:sldChg chg="modAnim modNotesTx">
        <pc:chgData name="Shaw Mr D  Assistant Headteacher – Curriculum" userId="39170147-2795-46e4-b594-7643cd643062" providerId="ADAL" clId="{6C676304-D110-4E33-AD42-274E9ED439ED}" dt="2024-09-08T11:14:30.180" v="10239" actId="20577"/>
        <pc:sldMkLst>
          <pc:docMk/>
          <pc:sldMk cId="1880419371" sldId="1373"/>
        </pc:sldMkLst>
      </pc:sldChg>
      <pc:sldChg chg="modNotesTx">
        <pc:chgData name="Shaw Mr D  Assistant Headteacher – Curriculum" userId="39170147-2795-46e4-b594-7643cd643062" providerId="ADAL" clId="{6C676304-D110-4E33-AD42-274E9ED439ED}" dt="2024-09-08T14:54:08.454" v="13757" actId="6549"/>
        <pc:sldMkLst>
          <pc:docMk/>
          <pc:sldMk cId="257266737" sldId="1374"/>
        </pc:sldMkLst>
      </pc:sldChg>
      <pc:sldChg chg="ord modNotesTx">
        <pc:chgData name="Shaw Mr D  Assistant Headteacher – Curriculum" userId="39170147-2795-46e4-b594-7643cd643062" providerId="ADAL" clId="{6C676304-D110-4E33-AD42-274E9ED439ED}" dt="2024-09-07T13:54:00.753" v="3296" actId="20577"/>
        <pc:sldMkLst>
          <pc:docMk/>
          <pc:sldMk cId="1188802383" sldId="1375"/>
        </pc:sldMkLst>
      </pc:sldChg>
      <pc:sldChg chg="modNotesTx">
        <pc:chgData name="Shaw Mr D  Assistant Headteacher – Curriculum" userId="39170147-2795-46e4-b594-7643cd643062" providerId="ADAL" clId="{6C676304-D110-4E33-AD42-274E9ED439ED}" dt="2024-09-07T15:23:13.109" v="7818" actId="20577"/>
        <pc:sldMkLst>
          <pc:docMk/>
          <pc:sldMk cId="995208053" sldId="1383"/>
        </pc:sldMkLst>
      </pc:sldChg>
      <pc:sldChg chg="add del">
        <pc:chgData name="Shaw Mr D  Assistant Headteacher – Curriculum" userId="39170147-2795-46e4-b594-7643cd643062" providerId="ADAL" clId="{6C676304-D110-4E33-AD42-274E9ED439ED}" dt="2024-09-07T15:24:44.539" v="7855" actId="47"/>
        <pc:sldMkLst>
          <pc:docMk/>
          <pc:sldMk cId="484957550" sldId="1387"/>
        </pc:sldMkLst>
      </pc:sldChg>
      <pc:sldChg chg="addSp delSp modSp add del mod ord modNotesTx">
        <pc:chgData name="Shaw Mr D  Assistant Headteacher – Curriculum" userId="39170147-2795-46e4-b594-7643cd643062" providerId="ADAL" clId="{6C676304-D110-4E33-AD42-274E9ED439ED}" dt="2024-09-07T16:25:19.179" v="9453"/>
        <pc:sldMkLst>
          <pc:docMk/>
          <pc:sldMk cId="3067900384" sldId="1390"/>
        </pc:sldMkLst>
        <pc:spChg chg="mod">
          <ac:chgData name="Shaw Mr D  Assistant Headteacher – Curriculum" userId="39170147-2795-46e4-b594-7643cd643062" providerId="ADAL" clId="{6C676304-D110-4E33-AD42-274E9ED439ED}" dt="2024-09-07T15:21:48.322" v="7775" actId="6549"/>
          <ac:spMkLst>
            <pc:docMk/>
            <pc:sldMk cId="3067900384" sldId="1390"/>
            <ac:spMk id="3" creationId="{82CC8F20-9DD0-AFBA-0B28-C4CF82BF420B}"/>
          </ac:spMkLst>
        </pc:spChg>
        <pc:spChg chg="add mod">
          <ac:chgData name="Shaw Mr D  Assistant Headteacher – Curriculum" userId="39170147-2795-46e4-b594-7643cd643062" providerId="ADAL" clId="{6C676304-D110-4E33-AD42-274E9ED439ED}" dt="2024-09-07T16:25:11.022" v="9446" actId="1076"/>
          <ac:spMkLst>
            <pc:docMk/>
            <pc:sldMk cId="3067900384" sldId="1390"/>
            <ac:spMk id="4" creationId="{116FD928-1058-F87F-0294-6515EE606571}"/>
          </ac:spMkLst>
        </pc:spChg>
        <pc:picChg chg="del">
          <ac:chgData name="Shaw Mr D  Assistant Headteacher – Curriculum" userId="39170147-2795-46e4-b594-7643cd643062" providerId="ADAL" clId="{6C676304-D110-4E33-AD42-274E9ED439ED}" dt="2024-09-07T15:21:51.460" v="7777" actId="478"/>
          <ac:picMkLst>
            <pc:docMk/>
            <pc:sldMk cId="3067900384" sldId="1390"/>
            <ac:picMk id="5" creationId="{2E6B58E6-FF92-EEAE-7408-F3C2CA6A63C7}"/>
          </ac:picMkLst>
        </pc:picChg>
      </pc:sldChg>
      <pc:sldChg chg="modNotesTx">
        <pc:chgData name="Shaw Mr D  Assistant Headteacher – Curriculum" userId="39170147-2795-46e4-b594-7643cd643062" providerId="ADAL" clId="{6C676304-D110-4E33-AD42-274E9ED439ED}" dt="2024-09-07T15:24:21.382" v="7851" actId="6549"/>
        <pc:sldMkLst>
          <pc:docMk/>
          <pc:sldMk cId="1422597067" sldId="1396"/>
        </pc:sldMkLst>
      </pc:sldChg>
      <pc:sldChg chg="modSp mod modNotesTx">
        <pc:chgData name="Shaw Mr D  Assistant Headteacher – Curriculum" userId="39170147-2795-46e4-b594-7643cd643062" providerId="ADAL" clId="{6C676304-D110-4E33-AD42-274E9ED439ED}" dt="2024-09-07T15:28:24.954" v="8082" actId="20577"/>
        <pc:sldMkLst>
          <pc:docMk/>
          <pc:sldMk cId="2241947956" sldId="1398"/>
        </pc:sldMkLst>
        <pc:spChg chg="mod">
          <ac:chgData name="Shaw Mr D  Assistant Headteacher – Curriculum" userId="39170147-2795-46e4-b594-7643cd643062" providerId="ADAL" clId="{6C676304-D110-4E33-AD42-274E9ED439ED}" dt="2024-09-07T15:27:35.669" v="7936" actId="20577"/>
          <ac:spMkLst>
            <pc:docMk/>
            <pc:sldMk cId="2241947956" sldId="1398"/>
            <ac:spMk id="3" creationId="{82CC8F20-9DD0-AFBA-0B28-C4CF82BF420B}"/>
          </ac:spMkLst>
        </pc:spChg>
      </pc:sldChg>
      <pc:sldChg chg="modNotesTx">
        <pc:chgData name="Shaw Mr D  Assistant Headteacher – Curriculum" userId="39170147-2795-46e4-b594-7643cd643062" providerId="ADAL" clId="{6C676304-D110-4E33-AD42-274E9ED439ED}" dt="2024-09-07T15:29:57.618" v="8117" actId="6549"/>
        <pc:sldMkLst>
          <pc:docMk/>
          <pc:sldMk cId="3295629058" sldId="1402"/>
        </pc:sldMkLst>
      </pc:sldChg>
      <pc:sldChg chg="modSp mod modNotesTx">
        <pc:chgData name="Shaw Mr D  Assistant Headteacher – Curriculum" userId="39170147-2795-46e4-b594-7643cd643062" providerId="ADAL" clId="{6C676304-D110-4E33-AD42-274E9ED439ED}" dt="2024-09-08T14:51:41.809" v="13745" actId="6549"/>
        <pc:sldMkLst>
          <pc:docMk/>
          <pc:sldMk cId="928555597" sldId="1403"/>
        </pc:sldMkLst>
        <pc:spChg chg="mod">
          <ac:chgData name="Shaw Mr D  Assistant Headteacher – Curriculum" userId="39170147-2795-46e4-b594-7643cd643062" providerId="ADAL" clId="{6C676304-D110-4E33-AD42-274E9ED439ED}" dt="2024-09-07T16:32:39.936" v="9750" actId="20577"/>
          <ac:spMkLst>
            <pc:docMk/>
            <pc:sldMk cId="928555597" sldId="1403"/>
            <ac:spMk id="2" creationId="{2115B0CF-96F4-3192-B994-FEC8B1FB5ACC}"/>
          </ac:spMkLst>
        </pc:spChg>
      </pc:sldChg>
      <pc:sldChg chg="modNotesTx">
        <pc:chgData name="Shaw Mr D  Assistant Headteacher – Curriculum" userId="39170147-2795-46e4-b594-7643cd643062" providerId="ADAL" clId="{6C676304-D110-4E33-AD42-274E9ED439ED}" dt="2024-09-07T15:29:15.678" v="8094" actId="20577"/>
        <pc:sldMkLst>
          <pc:docMk/>
          <pc:sldMk cId="561108257" sldId="1405"/>
        </pc:sldMkLst>
      </pc:sldChg>
      <pc:sldChg chg="addSp modSp mod modNotesTx">
        <pc:chgData name="Shaw Mr D  Assistant Headteacher – Curriculum" userId="39170147-2795-46e4-b594-7643cd643062" providerId="ADAL" clId="{6C676304-D110-4E33-AD42-274E9ED439ED}" dt="2024-09-08T11:53:50.781" v="11614" actId="20577"/>
        <pc:sldMkLst>
          <pc:docMk/>
          <pc:sldMk cId="3608726998" sldId="1406"/>
        </pc:sldMkLst>
        <pc:picChg chg="add mod">
          <ac:chgData name="Shaw Mr D  Assistant Headteacher – Curriculum" userId="39170147-2795-46e4-b594-7643cd643062" providerId="ADAL" clId="{6C676304-D110-4E33-AD42-274E9ED439ED}" dt="2024-09-08T11:53:30.447" v="11531" actId="1076"/>
          <ac:picMkLst>
            <pc:docMk/>
            <pc:sldMk cId="3608726998" sldId="1406"/>
            <ac:picMk id="2" creationId="{D569C99A-75DC-7AD7-221C-D5CB173986C2}"/>
          </ac:picMkLst>
        </pc:picChg>
      </pc:sldChg>
      <pc:sldChg chg="addSp modSp add del mod modNotesTx">
        <pc:chgData name="Shaw Mr D  Assistant Headteacher – Curriculum" userId="39170147-2795-46e4-b594-7643cd643062" providerId="ADAL" clId="{6C676304-D110-4E33-AD42-274E9ED439ED}" dt="2024-09-07T16:25:08.934" v="9443" actId="47"/>
        <pc:sldMkLst>
          <pc:docMk/>
          <pc:sldMk cId="2582876951" sldId="1408"/>
        </pc:sldMkLst>
        <pc:spChg chg="mod">
          <ac:chgData name="Shaw Mr D  Assistant Headteacher – Curriculum" userId="39170147-2795-46e4-b594-7643cd643062" providerId="ADAL" clId="{6C676304-D110-4E33-AD42-274E9ED439ED}" dt="2024-09-07T15:22:04.924" v="7779" actId="1076"/>
          <ac:spMkLst>
            <pc:docMk/>
            <pc:sldMk cId="2582876951" sldId="1408"/>
            <ac:spMk id="4" creationId="{0FF21297-9C59-EEC2-B570-A07076B1F10A}"/>
          </ac:spMkLst>
        </pc:spChg>
        <pc:picChg chg="mod">
          <ac:chgData name="Shaw Mr D  Assistant Headteacher – Curriculum" userId="39170147-2795-46e4-b594-7643cd643062" providerId="ADAL" clId="{6C676304-D110-4E33-AD42-274E9ED439ED}" dt="2024-09-07T15:22:06.327" v="7780" actId="1076"/>
          <ac:picMkLst>
            <pc:docMk/>
            <pc:sldMk cId="2582876951" sldId="1408"/>
            <ac:picMk id="1028" creationId="{0F04E414-DB6E-B110-ED07-D932C3647F7A}"/>
          </ac:picMkLst>
        </pc:picChg>
        <pc:picChg chg="add mod">
          <ac:chgData name="Shaw Mr D  Assistant Headteacher – Curriculum" userId="39170147-2795-46e4-b594-7643cd643062" providerId="ADAL" clId="{6C676304-D110-4E33-AD42-274E9ED439ED}" dt="2024-09-07T15:22:18.836" v="7785" actId="1076"/>
          <ac:picMkLst>
            <pc:docMk/>
            <pc:sldMk cId="2582876951" sldId="1408"/>
            <ac:picMk id="2050" creationId="{C59BB4AC-A965-02D1-1221-D02F427D4C6C}"/>
          </ac:picMkLst>
        </pc:picChg>
      </pc:sldChg>
      <pc:sldChg chg="modNotesTx">
        <pc:chgData name="Shaw Mr D  Assistant Headteacher – Curriculum" userId="39170147-2795-46e4-b594-7643cd643062" providerId="ADAL" clId="{6C676304-D110-4E33-AD42-274E9ED439ED}" dt="2024-09-07T13:19:15.680" v="2239" actId="6549"/>
        <pc:sldMkLst>
          <pc:docMk/>
          <pc:sldMk cId="2483594474" sldId="1428"/>
        </pc:sldMkLst>
      </pc:sldChg>
      <pc:sldChg chg="addSp delSp modSp new mod">
        <pc:chgData name="Shaw Mr D  Assistant Headteacher – Curriculum" userId="39170147-2795-46e4-b594-7643cd643062" providerId="ADAL" clId="{6C676304-D110-4E33-AD42-274E9ED439ED}" dt="2024-09-08T11:06:17.634" v="9783" actId="20577"/>
        <pc:sldMkLst>
          <pc:docMk/>
          <pc:sldMk cId="894555548" sldId="1434"/>
        </pc:sldMkLst>
        <pc:spChg chg="del">
          <ac:chgData name="Shaw Mr D  Assistant Headteacher – Curriculum" userId="39170147-2795-46e4-b594-7643cd643062" providerId="ADAL" clId="{6C676304-D110-4E33-AD42-274E9ED439ED}" dt="2024-09-07T11:23:28.006" v="177" actId="478"/>
          <ac:spMkLst>
            <pc:docMk/>
            <pc:sldMk cId="894555548" sldId="1434"/>
            <ac:spMk id="2" creationId="{500E7429-82FB-85C8-2E1C-E99E917044E4}"/>
          </ac:spMkLst>
        </pc:spChg>
        <pc:spChg chg="del">
          <ac:chgData name="Shaw Mr D  Assistant Headteacher – Curriculum" userId="39170147-2795-46e4-b594-7643cd643062" providerId="ADAL" clId="{6C676304-D110-4E33-AD42-274E9ED439ED}" dt="2024-09-07T11:23:28.006" v="177" actId="478"/>
          <ac:spMkLst>
            <pc:docMk/>
            <pc:sldMk cId="894555548" sldId="1434"/>
            <ac:spMk id="3" creationId="{A21BE411-61CC-A929-BB3F-8B7F9FB1A395}"/>
          </ac:spMkLst>
        </pc:spChg>
        <pc:spChg chg="add mod">
          <ac:chgData name="Shaw Mr D  Assistant Headteacher – Curriculum" userId="39170147-2795-46e4-b594-7643cd643062" providerId="ADAL" clId="{6C676304-D110-4E33-AD42-274E9ED439ED}" dt="2024-09-08T11:06:17.634" v="9783" actId="20577"/>
          <ac:spMkLst>
            <pc:docMk/>
            <pc:sldMk cId="894555548" sldId="1434"/>
            <ac:spMk id="4" creationId="{ADC540DF-D327-0508-FCF4-26A386B52DA9}"/>
          </ac:spMkLst>
        </pc:spChg>
        <pc:picChg chg="add mod">
          <ac:chgData name="Shaw Mr D  Assistant Headteacher – Curriculum" userId="39170147-2795-46e4-b594-7643cd643062" providerId="ADAL" clId="{6C676304-D110-4E33-AD42-274E9ED439ED}" dt="2024-09-07T11:23:39.516" v="180" actId="1076"/>
          <ac:picMkLst>
            <pc:docMk/>
            <pc:sldMk cId="894555548" sldId="1434"/>
            <ac:picMk id="5" creationId="{F7EB96E3-6991-DE55-4C08-1039A6599F98}"/>
          </ac:picMkLst>
        </pc:picChg>
        <pc:picChg chg="add mod">
          <ac:chgData name="Shaw Mr D  Assistant Headteacher – Curriculum" userId="39170147-2795-46e4-b594-7643cd643062" providerId="ADAL" clId="{6C676304-D110-4E33-AD42-274E9ED439ED}" dt="2024-09-07T11:23:35.149" v="178"/>
          <ac:picMkLst>
            <pc:docMk/>
            <pc:sldMk cId="894555548" sldId="1434"/>
            <ac:picMk id="6" creationId="{AE18158A-2DE5-039D-7029-9AC72A41CCD8}"/>
          </ac:picMkLst>
        </pc:picChg>
      </pc:sldChg>
      <pc:sldChg chg="modSp mod ord modNotesTx">
        <pc:chgData name="Shaw Mr D  Assistant Headteacher – Curriculum" userId="39170147-2795-46e4-b594-7643cd643062" providerId="ADAL" clId="{6C676304-D110-4E33-AD42-274E9ED439ED}" dt="2024-09-07T13:18:34.993" v="2207" actId="5793"/>
        <pc:sldMkLst>
          <pc:docMk/>
          <pc:sldMk cId="2933499389" sldId="1436"/>
        </pc:sldMkLst>
        <pc:spChg chg="mod">
          <ac:chgData name="Shaw Mr D  Assistant Headteacher – Curriculum" userId="39170147-2795-46e4-b594-7643cd643062" providerId="ADAL" clId="{6C676304-D110-4E33-AD42-274E9ED439ED}" dt="2024-09-07T13:13:18.280" v="1842" actId="20577"/>
          <ac:spMkLst>
            <pc:docMk/>
            <pc:sldMk cId="2933499389" sldId="1436"/>
            <ac:spMk id="2" creationId="{3DA1C7CC-BFF2-9EC3-AF57-3A3FF7FEDF6E}"/>
          </ac:spMkLst>
        </pc:spChg>
      </pc:sldChg>
      <pc:sldChg chg="addSp delSp modSp add mod ord">
        <pc:chgData name="Shaw Mr D  Assistant Headteacher – Curriculum" userId="39170147-2795-46e4-b594-7643cd643062" providerId="ADAL" clId="{6C676304-D110-4E33-AD42-274E9ED439ED}" dt="2024-09-07T12:50:48.084" v="718" actId="1076"/>
        <pc:sldMkLst>
          <pc:docMk/>
          <pc:sldMk cId="2839485500" sldId="1441"/>
        </pc:sldMkLst>
        <pc:spChg chg="mod">
          <ac:chgData name="Shaw Mr D  Assistant Headteacher – Curriculum" userId="39170147-2795-46e4-b594-7643cd643062" providerId="ADAL" clId="{6C676304-D110-4E33-AD42-274E9ED439ED}" dt="2024-09-07T12:50:43.190" v="716" actId="1076"/>
          <ac:spMkLst>
            <pc:docMk/>
            <pc:sldMk cId="2839485500" sldId="1441"/>
            <ac:spMk id="2" creationId="{00000000-0000-0000-0000-000000000000}"/>
          </ac:spMkLst>
        </pc:spChg>
        <pc:spChg chg="del">
          <ac:chgData name="Shaw Mr D  Assistant Headteacher – Curriculum" userId="39170147-2795-46e4-b594-7643cd643062" providerId="ADAL" clId="{6C676304-D110-4E33-AD42-274E9ED439ED}" dt="2024-09-07T12:38:18.541" v="654" actId="478"/>
          <ac:spMkLst>
            <pc:docMk/>
            <pc:sldMk cId="2839485500" sldId="1441"/>
            <ac:spMk id="3" creationId="{00000000-0000-0000-0000-000000000000}"/>
          </ac:spMkLst>
        </pc:spChg>
        <pc:spChg chg="add del mod">
          <ac:chgData name="Shaw Mr D  Assistant Headteacher – Curriculum" userId="39170147-2795-46e4-b594-7643cd643062" providerId="ADAL" clId="{6C676304-D110-4E33-AD42-274E9ED439ED}" dt="2024-09-07T12:38:20.190" v="655" actId="478"/>
          <ac:spMkLst>
            <pc:docMk/>
            <pc:sldMk cId="2839485500" sldId="1441"/>
            <ac:spMk id="7" creationId="{A4C6BA37-A91B-1DEC-D7AC-87DD92A89036}"/>
          </ac:spMkLst>
        </pc:spChg>
        <pc:picChg chg="del mod">
          <ac:chgData name="Shaw Mr D  Assistant Headteacher – Curriculum" userId="39170147-2795-46e4-b594-7643cd643062" providerId="ADAL" clId="{6C676304-D110-4E33-AD42-274E9ED439ED}" dt="2024-09-07T12:39:51.384" v="660" actId="478"/>
          <ac:picMkLst>
            <pc:docMk/>
            <pc:sldMk cId="2839485500" sldId="1441"/>
            <ac:picMk id="4" creationId="{00000000-0000-0000-0000-000000000000}"/>
          </ac:picMkLst>
        </pc:picChg>
        <pc:picChg chg="mod">
          <ac:chgData name="Shaw Mr D  Assistant Headteacher – Curriculum" userId="39170147-2795-46e4-b594-7643cd643062" providerId="ADAL" clId="{6C676304-D110-4E33-AD42-274E9ED439ED}" dt="2024-09-07T12:50:48.084" v="718" actId="1076"/>
          <ac:picMkLst>
            <pc:docMk/>
            <pc:sldMk cId="2839485500" sldId="1441"/>
            <ac:picMk id="5" creationId="{2D0284D1-6FAD-4EEE-92FC-878F1AB92D16}"/>
          </ac:picMkLst>
        </pc:picChg>
        <pc:picChg chg="add del mod">
          <ac:chgData name="Shaw Mr D  Assistant Headteacher – Curriculum" userId="39170147-2795-46e4-b594-7643cd643062" providerId="ADAL" clId="{6C676304-D110-4E33-AD42-274E9ED439ED}" dt="2024-09-07T12:47:48.793" v="669" actId="478"/>
          <ac:picMkLst>
            <pc:docMk/>
            <pc:sldMk cId="2839485500" sldId="1441"/>
            <ac:picMk id="8" creationId="{21958632-5705-5625-2BA6-D64036E95CF0}"/>
          </ac:picMkLst>
        </pc:picChg>
        <pc:picChg chg="add del mod">
          <ac:chgData name="Shaw Mr D  Assistant Headteacher – Curriculum" userId="39170147-2795-46e4-b594-7643cd643062" providerId="ADAL" clId="{6C676304-D110-4E33-AD42-274E9ED439ED}" dt="2024-09-07T12:50:12.572" v="708" actId="21"/>
          <ac:picMkLst>
            <pc:docMk/>
            <pc:sldMk cId="2839485500" sldId="1441"/>
            <ac:picMk id="1026" creationId="{8F12A578-D74D-17AB-A59A-E6D1773D63F9}"/>
          </ac:picMkLst>
        </pc:picChg>
      </pc:sldChg>
      <pc:sldChg chg="modSp mod ord modNotesTx">
        <pc:chgData name="Shaw Mr D  Assistant Headteacher – Curriculum" userId="39170147-2795-46e4-b594-7643cd643062" providerId="ADAL" clId="{6C676304-D110-4E33-AD42-274E9ED439ED}" dt="2024-09-08T11:07:13.591" v="9915" actId="20577"/>
        <pc:sldMkLst>
          <pc:docMk/>
          <pc:sldMk cId="1388973957" sldId="1445"/>
        </pc:sldMkLst>
        <pc:spChg chg="mod">
          <ac:chgData name="Shaw Mr D  Assistant Headteacher – Curriculum" userId="39170147-2795-46e4-b594-7643cd643062" providerId="ADAL" clId="{6C676304-D110-4E33-AD42-274E9ED439ED}" dt="2024-09-07T13:01:27.543" v="1512" actId="20577"/>
          <ac:spMkLst>
            <pc:docMk/>
            <pc:sldMk cId="1388973957" sldId="1445"/>
            <ac:spMk id="2" creationId="{3DA1C7CC-BFF2-9EC3-AF57-3A3FF7FEDF6E}"/>
          </ac:spMkLst>
        </pc:spChg>
      </pc:sldChg>
      <pc:sldChg chg="addSp delSp modSp add mod ord modNotesTx">
        <pc:chgData name="Shaw Mr D  Assistant Headteacher – Curriculum" userId="39170147-2795-46e4-b594-7643cd643062" providerId="ADAL" clId="{6C676304-D110-4E33-AD42-274E9ED439ED}" dt="2024-09-08T11:07:36.316" v="9949" actId="20577"/>
        <pc:sldMkLst>
          <pc:docMk/>
          <pc:sldMk cId="1334062250" sldId="1446"/>
        </pc:sldMkLst>
        <pc:spChg chg="add mod">
          <ac:chgData name="Shaw Mr D  Assistant Headteacher – Curriculum" userId="39170147-2795-46e4-b594-7643cd643062" providerId="ADAL" clId="{6C676304-D110-4E33-AD42-274E9ED439ED}" dt="2024-09-07T13:13:04.344" v="1824" actId="20577"/>
          <ac:spMkLst>
            <pc:docMk/>
            <pc:sldMk cId="1334062250" sldId="1446"/>
            <ac:spMk id="4" creationId="{56A1128E-C838-55E7-0AB2-9169F99611E8}"/>
          </ac:spMkLst>
        </pc:spChg>
        <pc:spChg chg="del">
          <ac:chgData name="Shaw Mr D  Assistant Headteacher – Curriculum" userId="39170147-2795-46e4-b594-7643cd643062" providerId="ADAL" clId="{6C676304-D110-4E33-AD42-274E9ED439ED}" dt="2024-09-07T13:02:05.568" v="1517" actId="478"/>
          <ac:spMkLst>
            <pc:docMk/>
            <pc:sldMk cId="1334062250" sldId="1446"/>
            <ac:spMk id="10" creationId="{FF9D1D8B-E741-885F-925E-FD942E291C41}"/>
          </ac:spMkLst>
        </pc:spChg>
        <pc:spChg chg="del">
          <ac:chgData name="Shaw Mr D  Assistant Headteacher – Curriculum" userId="39170147-2795-46e4-b594-7643cd643062" providerId="ADAL" clId="{6C676304-D110-4E33-AD42-274E9ED439ED}" dt="2024-09-07T13:02:03.490" v="1515" actId="478"/>
          <ac:spMkLst>
            <pc:docMk/>
            <pc:sldMk cId="1334062250" sldId="1446"/>
            <ac:spMk id="13" creationId="{50D655D5-AEF2-D17A-1F18-7AEE8DCA57D3}"/>
          </ac:spMkLst>
        </pc:spChg>
        <pc:picChg chg="del">
          <ac:chgData name="Shaw Mr D  Assistant Headteacher – Curriculum" userId="39170147-2795-46e4-b594-7643cd643062" providerId="ADAL" clId="{6C676304-D110-4E33-AD42-274E9ED439ED}" dt="2024-09-07T13:02:03.889" v="1516" actId="478"/>
          <ac:picMkLst>
            <pc:docMk/>
            <pc:sldMk cId="1334062250" sldId="1446"/>
            <ac:picMk id="8" creationId="{1ACC113D-88FC-AC0F-440B-2C4FEE7C34B1}"/>
          </ac:picMkLst>
        </pc:picChg>
        <pc:picChg chg="del">
          <ac:chgData name="Shaw Mr D  Assistant Headteacher – Curriculum" userId="39170147-2795-46e4-b594-7643cd643062" providerId="ADAL" clId="{6C676304-D110-4E33-AD42-274E9ED439ED}" dt="2024-09-07T13:02:02.403" v="1514" actId="478"/>
          <ac:picMkLst>
            <pc:docMk/>
            <pc:sldMk cId="1334062250" sldId="1446"/>
            <ac:picMk id="9" creationId="{EDF7F82A-DE25-8164-34B8-BF7DC09BA43D}"/>
          </ac:picMkLst>
        </pc:picChg>
      </pc:sldChg>
      <pc:sldChg chg="modSp mod ord modNotesTx">
        <pc:chgData name="Shaw Mr D  Assistant Headteacher – Curriculum" userId="39170147-2795-46e4-b594-7643cd643062" providerId="ADAL" clId="{6C676304-D110-4E33-AD42-274E9ED439ED}" dt="2024-09-07T13:52:39.433" v="3234" actId="20577"/>
        <pc:sldMkLst>
          <pc:docMk/>
          <pc:sldMk cId="2797430067" sldId="1447"/>
        </pc:sldMkLst>
        <pc:spChg chg="mod">
          <ac:chgData name="Shaw Mr D  Assistant Headteacher – Curriculum" userId="39170147-2795-46e4-b594-7643cd643062" providerId="ADAL" clId="{6C676304-D110-4E33-AD42-274E9ED439ED}" dt="2024-09-07T13:15:58.352" v="2046"/>
          <ac:spMkLst>
            <pc:docMk/>
            <pc:sldMk cId="2797430067" sldId="1447"/>
            <ac:spMk id="2" creationId="{3DA1C7CC-BFF2-9EC3-AF57-3A3FF7FEDF6E}"/>
          </ac:spMkLst>
        </pc:spChg>
      </pc:sldChg>
      <pc:sldChg chg="modSp add mod ord">
        <pc:chgData name="Shaw Mr D  Assistant Headteacher – Curriculum" userId="39170147-2795-46e4-b594-7643cd643062" providerId="ADAL" clId="{6C676304-D110-4E33-AD42-274E9ED439ED}" dt="2024-09-07T15:15:49.661" v="7228" actId="207"/>
        <pc:sldMkLst>
          <pc:docMk/>
          <pc:sldMk cId="3357439052" sldId="1448"/>
        </pc:sldMkLst>
        <pc:spChg chg="mod">
          <ac:chgData name="Shaw Mr D  Assistant Headteacher – Curriculum" userId="39170147-2795-46e4-b594-7643cd643062" providerId="ADAL" clId="{6C676304-D110-4E33-AD42-274E9ED439ED}" dt="2024-09-07T15:15:49.661" v="7228" actId="207"/>
          <ac:spMkLst>
            <pc:docMk/>
            <pc:sldMk cId="3357439052" sldId="1448"/>
            <ac:spMk id="4" creationId="{56A1128E-C838-55E7-0AB2-9169F99611E8}"/>
          </ac:spMkLst>
        </pc:spChg>
      </pc:sldChg>
      <pc:sldChg chg="addSp delSp modSp new mod ord">
        <pc:chgData name="Shaw Mr D  Assistant Headteacher – Curriculum" userId="39170147-2795-46e4-b594-7643cd643062" providerId="ADAL" clId="{6C676304-D110-4E33-AD42-274E9ED439ED}" dt="2024-09-07T15:56:20.371" v="8411"/>
        <pc:sldMkLst>
          <pc:docMk/>
          <pc:sldMk cId="1925011643" sldId="1450"/>
        </pc:sldMkLst>
        <pc:spChg chg="mod">
          <ac:chgData name="Shaw Mr D  Assistant Headteacher – Curriculum" userId="39170147-2795-46e4-b594-7643cd643062" providerId="ADAL" clId="{6C676304-D110-4E33-AD42-274E9ED439ED}" dt="2024-09-07T15:51:51.918" v="8385" actId="20577"/>
          <ac:spMkLst>
            <pc:docMk/>
            <pc:sldMk cId="1925011643" sldId="1450"/>
            <ac:spMk id="2" creationId="{68E77D39-47F1-2441-EF7C-B124751D4AA5}"/>
          </ac:spMkLst>
        </pc:spChg>
        <pc:spChg chg="del">
          <ac:chgData name="Shaw Mr D  Assistant Headteacher – Curriculum" userId="39170147-2795-46e4-b594-7643cd643062" providerId="ADAL" clId="{6C676304-D110-4E33-AD42-274E9ED439ED}" dt="2024-09-07T15:48:35.920" v="8351" actId="478"/>
          <ac:spMkLst>
            <pc:docMk/>
            <pc:sldMk cId="1925011643" sldId="1450"/>
            <ac:spMk id="3" creationId="{D393A222-D07E-F8AD-A991-A4727DCAE6D7}"/>
          </ac:spMkLst>
        </pc:spChg>
        <pc:spChg chg="add mod">
          <ac:chgData name="Shaw Mr D  Assistant Headteacher – Curriculum" userId="39170147-2795-46e4-b594-7643cd643062" providerId="ADAL" clId="{6C676304-D110-4E33-AD42-274E9ED439ED}" dt="2024-09-07T15:52:16.343" v="8395" actId="14100"/>
          <ac:spMkLst>
            <pc:docMk/>
            <pc:sldMk cId="1925011643" sldId="1450"/>
            <ac:spMk id="4" creationId="{00000000-0000-0000-0000-000000000000}"/>
          </ac:spMkLst>
        </pc:spChg>
        <pc:picChg chg="add mod">
          <ac:chgData name="Shaw Mr D  Assistant Headteacher – Curriculum" userId="39170147-2795-46e4-b594-7643cd643062" providerId="ADAL" clId="{6C676304-D110-4E33-AD42-274E9ED439ED}" dt="2024-09-07T15:52:22.304" v="8396" actId="1076"/>
          <ac:picMkLst>
            <pc:docMk/>
            <pc:sldMk cId="1925011643" sldId="1450"/>
            <ac:picMk id="2050" creationId="{00000000-0000-0000-0000-000000000000}"/>
          </ac:picMkLst>
        </pc:picChg>
      </pc:sldChg>
      <pc:sldChg chg="modSp mod ord">
        <pc:chgData name="Shaw Mr D  Assistant Headteacher – Curriculum" userId="39170147-2795-46e4-b594-7643cd643062" providerId="ADAL" clId="{6C676304-D110-4E33-AD42-274E9ED439ED}" dt="2024-09-07T16:25:52.512" v="9457" actId="20578"/>
        <pc:sldMkLst>
          <pc:docMk/>
          <pc:sldMk cId="2353810694" sldId="1451"/>
        </pc:sldMkLst>
        <pc:spChg chg="mod">
          <ac:chgData name="Shaw Mr D  Assistant Headteacher – Curriculum" userId="39170147-2795-46e4-b594-7643cd643062" providerId="ADAL" clId="{6C676304-D110-4E33-AD42-274E9ED439ED}" dt="2024-09-07T15:30:12.437" v="8119" actId="207"/>
          <ac:spMkLst>
            <pc:docMk/>
            <pc:sldMk cId="2353810694" sldId="1451"/>
            <ac:spMk id="4" creationId="{56A1128E-C838-55E7-0AB2-9169F99611E8}"/>
          </ac:spMkLst>
        </pc:spChg>
      </pc:sldChg>
      <pc:sldChg chg="delSp modSp add del modAnim modNotesTx">
        <pc:chgData name="Shaw Mr D  Assistant Headteacher – Curriculum" userId="39170147-2795-46e4-b594-7643cd643062" providerId="ADAL" clId="{6C676304-D110-4E33-AD42-274E9ED439ED}" dt="2024-09-07T16:26:50.592" v="9458" actId="6549"/>
        <pc:sldMkLst>
          <pc:docMk/>
          <pc:sldMk cId="2015778880" sldId="1452"/>
        </pc:sldMkLst>
        <pc:spChg chg="mod">
          <ac:chgData name="Shaw Mr D  Assistant Headteacher – Curriculum" userId="39170147-2795-46e4-b594-7643cd643062" providerId="ADAL" clId="{6C676304-D110-4E33-AD42-274E9ED439ED}" dt="2024-09-07T16:26:50.592" v="9458" actId="6549"/>
          <ac:spMkLst>
            <pc:docMk/>
            <pc:sldMk cId="2015778880" sldId="1452"/>
            <ac:spMk id="3" creationId="{A860DB41-F647-00B7-4053-D378C05ABC9A}"/>
          </ac:spMkLst>
        </pc:spChg>
        <pc:spChg chg="del">
          <ac:chgData name="Shaw Mr D  Assistant Headteacher – Curriculum" userId="39170147-2795-46e4-b594-7643cd643062" providerId="ADAL" clId="{6C676304-D110-4E33-AD42-274E9ED439ED}" dt="2024-09-07T14:10:19.335" v="4092" actId="478"/>
          <ac:spMkLst>
            <pc:docMk/>
            <pc:sldMk cId="2015778880" sldId="1452"/>
            <ac:spMk id="4" creationId="{44A6C7E8-7D6F-4757-73A9-E64BE7A027D2}"/>
          </ac:spMkLst>
        </pc:spChg>
        <pc:picChg chg="del">
          <ac:chgData name="Shaw Mr D  Assistant Headteacher – Curriculum" userId="39170147-2795-46e4-b594-7643cd643062" providerId="ADAL" clId="{6C676304-D110-4E33-AD42-274E9ED439ED}" dt="2024-09-07T14:10:19.335" v="4092" actId="478"/>
          <ac:picMkLst>
            <pc:docMk/>
            <pc:sldMk cId="2015778880" sldId="1452"/>
            <ac:picMk id="11266" creationId="{FB81F3B9-281E-9F67-3563-1364E5514C51}"/>
          </ac:picMkLst>
        </pc:picChg>
      </pc:sldChg>
      <pc:sldChg chg="delSp modSp add mod ord modAnim modNotesTx">
        <pc:chgData name="Shaw Mr D  Assistant Headteacher – Curriculum" userId="39170147-2795-46e4-b594-7643cd643062" providerId="ADAL" clId="{6C676304-D110-4E33-AD42-274E9ED439ED}" dt="2024-09-07T15:10:09.669" v="7192" actId="6549"/>
        <pc:sldMkLst>
          <pc:docMk/>
          <pc:sldMk cId="4242809596" sldId="1453"/>
        </pc:sldMkLst>
        <pc:spChg chg="mod">
          <ac:chgData name="Shaw Mr D  Assistant Headteacher – Curriculum" userId="39170147-2795-46e4-b594-7643cd643062" providerId="ADAL" clId="{6C676304-D110-4E33-AD42-274E9ED439ED}" dt="2024-09-07T15:10:09.669" v="7192" actId="6549"/>
          <ac:spMkLst>
            <pc:docMk/>
            <pc:sldMk cId="4242809596" sldId="1453"/>
            <ac:spMk id="3" creationId="{A860DB41-F647-00B7-4053-D378C05ABC9A}"/>
          </ac:spMkLst>
        </pc:spChg>
        <pc:spChg chg="del">
          <ac:chgData name="Shaw Mr D  Assistant Headteacher – Curriculum" userId="39170147-2795-46e4-b594-7643cd643062" providerId="ADAL" clId="{6C676304-D110-4E33-AD42-274E9ED439ED}" dt="2024-09-07T14:27:47.700" v="4623" actId="478"/>
          <ac:spMkLst>
            <pc:docMk/>
            <pc:sldMk cId="4242809596" sldId="1453"/>
            <ac:spMk id="4" creationId="{44A6C7E8-7D6F-4757-73A9-E64BE7A027D2}"/>
          </ac:spMkLst>
        </pc:spChg>
        <pc:picChg chg="del">
          <ac:chgData name="Shaw Mr D  Assistant Headteacher – Curriculum" userId="39170147-2795-46e4-b594-7643cd643062" providerId="ADAL" clId="{6C676304-D110-4E33-AD42-274E9ED439ED}" dt="2024-09-07T14:27:47.700" v="4623" actId="478"/>
          <ac:picMkLst>
            <pc:docMk/>
            <pc:sldMk cId="4242809596" sldId="1453"/>
            <ac:picMk id="11266" creationId="{FB81F3B9-281E-9F67-3563-1364E5514C51}"/>
          </ac:picMkLst>
        </pc:picChg>
      </pc:sldChg>
      <pc:sldChg chg="addSp delSp modSp add del mod modAnim modNotesTx">
        <pc:chgData name="Shaw Mr D  Assistant Headteacher – Curriculum" userId="39170147-2795-46e4-b594-7643cd643062" providerId="ADAL" clId="{6C676304-D110-4E33-AD42-274E9ED439ED}" dt="2024-09-08T14:57:37.586" v="13914" actId="20577"/>
        <pc:sldMkLst>
          <pc:docMk/>
          <pc:sldMk cId="4088434173" sldId="1454"/>
        </pc:sldMkLst>
        <pc:spChg chg="mod">
          <ac:chgData name="Shaw Mr D  Assistant Headteacher – Curriculum" userId="39170147-2795-46e4-b594-7643cd643062" providerId="ADAL" clId="{6C676304-D110-4E33-AD42-274E9ED439ED}" dt="2024-09-07T15:11:22.291" v="7210" actId="6549"/>
          <ac:spMkLst>
            <pc:docMk/>
            <pc:sldMk cId="4088434173" sldId="1454"/>
            <ac:spMk id="3" creationId="{A860DB41-F647-00B7-4053-D378C05ABC9A}"/>
          </ac:spMkLst>
        </pc:spChg>
        <pc:spChg chg="mod">
          <ac:chgData name="Shaw Mr D  Assistant Headteacher – Curriculum" userId="39170147-2795-46e4-b594-7643cd643062" providerId="ADAL" clId="{6C676304-D110-4E33-AD42-274E9ED439ED}" dt="2024-09-07T15:10:33.869" v="7209" actId="20577"/>
          <ac:spMkLst>
            <pc:docMk/>
            <pc:sldMk cId="4088434173" sldId="1454"/>
            <ac:spMk id="4" creationId="{44A6C7E8-7D6F-4757-73A9-E64BE7A027D2}"/>
          </ac:spMkLst>
        </pc:spChg>
        <pc:picChg chg="add mod">
          <ac:chgData name="Shaw Mr D  Assistant Headteacher – Curriculum" userId="39170147-2795-46e4-b594-7643cd643062" providerId="ADAL" clId="{6C676304-D110-4E33-AD42-274E9ED439ED}" dt="2024-09-08T11:23:18.686" v="10562" actId="1076"/>
          <ac:picMkLst>
            <pc:docMk/>
            <pc:sldMk cId="4088434173" sldId="1454"/>
            <ac:picMk id="1026" creationId="{C579DDFC-B2A3-93E1-79DF-9DBFDB5638A7}"/>
          </ac:picMkLst>
        </pc:picChg>
        <pc:picChg chg="add del mod">
          <ac:chgData name="Shaw Mr D  Assistant Headteacher – Curriculum" userId="39170147-2795-46e4-b594-7643cd643062" providerId="ADAL" clId="{6C676304-D110-4E33-AD42-274E9ED439ED}" dt="2024-09-08T11:24:15.157" v="10564" actId="478"/>
          <ac:picMkLst>
            <pc:docMk/>
            <pc:sldMk cId="4088434173" sldId="1454"/>
            <ac:picMk id="1028" creationId="{A6C6E882-F19F-9FF5-5D23-5A5B03240F39}"/>
          </ac:picMkLst>
        </pc:picChg>
        <pc:picChg chg="add mod">
          <ac:chgData name="Shaw Mr D  Assistant Headteacher – Curriculum" userId="39170147-2795-46e4-b594-7643cd643062" providerId="ADAL" clId="{6C676304-D110-4E33-AD42-274E9ED439ED}" dt="2024-09-08T11:24:37.655" v="10567" actId="1076"/>
          <ac:picMkLst>
            <pc:docMk/>
            <pc:sldMk cId="4088434173" sldId="1454"/>
            <ac:picMk id="1030" creationId="{5904B556-A4A9-5088-C67E-30073139A9C1}"/>
          </ac:picMkLst>
        </pc:picChg>
      </pc:sldChg>
      <pc:sldChg chg="addSp delSp modSp new mod ord modAnim modNotesTx">
        <pc:chgData name="Shaw Mr D  Assistant Headteacher – Curriculum" userId="39170147-2795-46e4-b594-7643cd643062" providerId="ADAL" clId="{6C676304-D110-4E33-AD42-274E9ED439ED}" dt="2024-09-08T11:20:59.642" v="10553"/>
        <pc:sldMkLst>
          <pc:docMk/>
          <pc:sldMk cId="4151483123" sldId="1455"/>
        </pc:sldMkLst>
        <pc:spChg chg="mod">
          <ac:chgData name="Shaw Mr D  Assistant Headteacher – Curriculum" userId="39170147-2795-46e4-b594-7643cd643062" providerId="ADAL" clId="{6C676304-D110-4E33-AD42-274E9ED439ED}" dt="2024-09-07T15:08:45.328" v="7190"/>
          <ac:spMkLst>
            <pc:docMk/>
            <pc:sldMk cId="4151483123" sldId="1455"/>
            <ac:spMk id="2" creationId="{B5237E7B-4121-FBF9-14D6-29B9727E84AE}"/>
          </ac:spMkLst>
        </pc:spChg>
        <pc:spChg chg="del mod">
          <ac:chgData name="Shaw Mr D  Assistant Headteacher – Curriculum" userId="39170147-2795-46e4-b594-7643cd643062" providerId="ADAL" clId="{6C676304-D110-4E33-AD42-274E9ED439ED}" dt="2024-09-07T14:33:38.556" v="4919" actId="478"/>
          <ac:spMkLst>
            <pc:docMk/>
            <pc:sldMk cId="4151483123" sldId="1455"/>
            <ac:spMk id="3" creationId="{F12F99E6-E984-AAD6-5B29-1ED3A955DBEB}"/>
          </ac:spMkLst>
        </pc:spChg>
        <pc:spChg chg="add del mod">
          <ac:chgData name="Shaw Mr D  Assistant Headteacher – Curriculum" userId="39170147-2795-46e4-b594-7643cd643062" providerId="ADAL" clId="{6C676304-D110-4E33-AD42-274E9ED439ED}" dt="2024-09-07T14:33:39.137" v="4920" actId="478"/>
          <ac:spMkLst>
            <pc:docMk/>
            <pc:sldMk cId="4151483123" sldId="1455"/>
            <ac:spMk id="5" creationId="{F98145B0-2F09-7F28-B068-7A60F8F84F80}"/>
          </ac:spMkLst>
        </pc:spChg>
        <pc:spChg chg="add mod">
          <ac:chgData name="Shaw Mr D  Assistant Headteacher – Curriculum" userId="39170147-2795-46e4-b594-7643cd643062" providerId="ADAL" clId="{6C676304-D110-4E33-AD42-274E9ED439ED}" dt="2024-09-07T14:56:11.454" v="6712" actId="113"/>
          <ac:spMkLst>
            <pc:docMk/>
            <pc:sldMk cId="4151483123" sldId="1455"/>
            <ac:spMk id="10" creationId="{95A3E31C-8AE2-4997-DBF9-03AD04E1CED4}"/>
          </ac:spMkLst>
        </pc:spChg>
        <pc:graphicFrameChg chg="add mod">
          <ac:chgData name="Shaw Mr D  Assistant Headteacher – Curriculum" userId="39170147-2795-46e4-b594-7643cd643062" providerId="ADAL" clId="{6C676304-D110-4E33-AD42-274E9ED439ED}" dt="2024-09-07T14:41:11.872" v="5177"/>
          <ac:graphicFrameMkLst>
            <pc:docMk/>
            <pc:sldMk cId="4151483123" sldId="1455"/>
            <ac:graphicFrameMk id="6" creationId="{E35E1678-13FA-4BDC-AC38-47002AB687C4}"/>
          </ac:graphicFrameMkLst>
        </pc:graphicFrameChg>
        <pc:picChg chg="add del mod">
          <ac:chgData name="Shaw Mr D  Assistant Headteacher – Curriculum" userId="39170147-2795-46e4-b594-7643cd643062" providerId="ADAL" clId="{6C676304-D110-4E33-AD42-274E9ED439ED}" dt="2024-09-07T14:43:38.261" v="5190" actId="21"/>
          <ac:picMkLst>
            <pc:docMk/>
            <pc:sldMk cId="4151483123" sldId="1455"/>
            <ac:picMk id="7" creationId="{79518A69-6280-9106-1C3C-34B2E3523D55}"/>
          </ac:picMkLst>
        </pc:picChg>
        <pc:picChg chg="add mod">
          <ac:chgData name="Shaw Mr D  Assistant Headteacher – Curriculum" userId="39170147-2795-46e4-b594-7643cd643062" providerId="ADAL" clId="{6C676304-D110-4E33-AD42-274E9ED439ED}" dt="2024-09-07T14:56:24.588" v="6713" actId="1076"/>
          <ac:picMkLst>
            <pc:docMk/>
            <pc:sldMk cId="4151483123" sldId="1455"/>
            <ac:picMk id="8" creationId="{0C6ED3E6-0701-E3F4-8523-30E7F4685A2F}"/>
          </ac:picMkLst>
        </pc:picChg>
        <pc:picChg chg="add mod">
          <ac:chgData name="Shaw Mr D  Assistant Headteacher – Curriculum" userId="39170147-2795-46e4-b594-7643cd643062" providerId="ADAL" clId="{6C676304-D110-4E33-AD42-274E9ED439ED}" dt="2024-09-07T14:52:04.457" v="6171" actId="1076"/>
          <ac:picMkLst>
            <pc:docMk/>
            <pc:sldMk cId="4151483123" sldId="1455"/>
            <ac:picMk id="9" creationId="{4625C927-BC14-C4BF-B715-E0C5A35562AF}"/>
          </ac:picMkLst>
        </pc:picChg>
      </pc:sldChg>
      <pc:sldChg chg="addSp delSp modSp add del mod ord delAnim modNotesTx">
        <pc:chgData name="Shaw Mr D  Assistant Headteacher – Curriculum" userId="39170147-2795-46e4-b594-7643cd643062" providerId="ADAL" clId="{6C676304-D110-4E33-AD42-274E9ED439ED}" dt="2024-09-08T11:17:15.922" v="10350" actId="20577"/>
        <pc:sldMkLst>
          <pc:docMk/>
          <pc:sldMk cId="510235373" sldId="1456"/>
        </pc:sldMkLst>
        <pc:spChg chg="del">
          <ac:chgData name="Shaw Mr D  Assistant Headteacher – Curriculum" userId="39170147-2795-46e4-b594-7643cd643062" providerId="ADAL" clId="{6C676304-D110-4E33-AD42-274E9ED439ED}" dt="2024-09-07T14:31:11.564" v="4687" actId="478"/>
          <ac:spMkLst>
            <pc:docMk/>
            <pc:sldMk cId="510235373" sldId="1456"/>
            <ac:spMk id="5" creationId="{A12059A6-447A-AB76-FACF-3670179B685F}"/>
          </ac:spMkLst>
        </pc:spChg>
        <pc:spChg chg="del">
          <ac:chgData name="Shaw Mr D  Assistant Headteacher – Curriculum" userId="39170147-2795-46e4-b594-7643cd643062" providerId="ADAL" clId="{6C676304-D110-4E33-AD42-274E9ED439ED}" dt="2024-09-07T14:31:11.564" v="4687" actId="478"/>
          <ac:spMkLst>
            <pc:docMk/>
            <pc:sldMk cId="510235373" sldId="1456"/>
            <ac:spMk id="9" creationId="{5EA9508D-E4ED-940B-48DE-D14299D5D44D}"/>
          </ac:spMkLst>
        </pc:spChg>
        <pc:spChg chg="del">
          <ac:chgData name="Shaw Mr D  Assistant Headteacher – Curriculum" userId="39170147-2795-46e4-b594-7643cd643062" providerId="ADAL" clId="{6C676304-D110-4E33-AD42-274E9ED439ED}" dt="2024-09-07T14:31:11.564" v="4687" actId="478"/>
          <ac:spMkLst>
            <pc:docMk/>
            <pc:sldMk cId="510235373" sldId="1456"/>
            <ac:spMk id="12" creationId="{FFD8A2B4-472A-41E4-835F-95ADCE16CD9C}"/>
          </ac:spMkLst>
        </pc:spChg>
        <pc:picChg chg="add del mod">
          <ac:chgData name="Shaw Mr D  Assistant Headteacher – Curriculum" userId="39170147-2795-46e4-b594-7643cd643062" providerId="ADAL" clId="{6C676304-D110-4E33-AD42-274E9ED439ED}" dt="2024-09-07T14:31:52.107" v="4697" actId="478"/>
          <ac:picMkLst>
            <pc:docMk/>
            <pc:sldMk cId="510235373" sldId="1456"/>
            <ac:picMk id="4" creationId="{00000000-0000-0000-0000-000000000000}"/>
          </ac:picMkLst>
        </pc:picChg>
        <pc:picChg chg="del">
          <ac:chgData name="Shaw Mr D  Assistant Headteacher – Curriculum" userId="39170147-2795-46e4-b594-7643cd643062" providerId="ADAL" clId="{6C676304-D110-4E33-AD42-274E9ED439ED}" dt="2024-09-07T14:31:11.564" v="4687" actId="478"/>
          <ac:picMkLst>
            <pc:docMk/>
            <pc:sldMk cId="510235373" sldId="1456"/>
            <ac:picMk id="8" creationId="{1D9B84CB-2ED1-4F19-979B-3F4ACDCB1544}"/>
          </ac:picMkLst>
        </pc:picChg>
        <pc:picChg chg="del">
          <ac:chgData name="Shaw Mr D  Assistant Headteacher – Curriculum" userId="39170147-2795-46e4-b594-7643cd643062" providerId="ADAL" clId="{6C676304-D110-4E33-AD42-274E9ED439ED}" dt="2024-09-07T14:31:11.564" v="4687" actId="478"/>
          <ac:picMkLst>
            <pc:docMk/>
            <pc:sldMk cId="510235373" sldId="1456"/>
            <ac:picMk id="11" creationId="{2EB01EF5-7210-4DBE-A4C8-82C84661AE56}"/>
          </ac:picMkLst>
        </pc:picChg>
        <pc:picChg chg="add mod">
          <ac:chgData name="Shaw Mr D  Assistant Headteacher – Curriculum" userId="39170147-2795-46e4-b594-7643cd643062" providerId="ADAL" clId="{6C676304-D110-4E33-AD42-274E9ED439ED}" dt="2024-09-07T16:27:29.665" v="9465" actId="1076"/>
          <ac:picMkLst>
            <pc:docMk/>
            <pc:sldMk cId="510235373" sldId="1456"/>
            <ac:picMk id="1026" creationId="{22E6D679-8468-4966-AB14-56E300A3492E}"/>
          </ac:picMkLst>
        </pc:picChg>
      </pc:sldChg>
      <pc:sldChg chg="add modNotesTx">
        <pc:chgData name="Shaw Mr D  Assistant Headteacher – Curriculum" userId="39170147-2795-46e4-b594-7643cd643062" providerId="ADAL" clId="{6C676304-D110-4E33-AD42-274E9ED439ED}" dt="2024-09-07T14:33:15.189" v="4916" actId="33524"/>
        <pc:sldMkLst>
          <pc:docMk/>
          <pc:sldMk cId="1782183553" sldId="1457"/>
        </pc:sldMkLst>
      </pc:sldChg>
      <pc:sldChg chg="modSp add mod modNotesTx">
        <pc:chgData name="Shaw Mr D  Assistant Headteacher – Curriculum" userId="39170147-2795-46e4-b594-7643cd643062" providerId="ADAL" clId="{6C676304-D110-4E33-AD42-274E9ED439ED}" dt="2024-09-07T14:51:51.813" v="6169" actId="20577"/>
        <pc:sldMkLst>
          <pc:docMk/>
          <pc:sldMk cId="710416915" sldId="1459"/>
        </pc:sldMkLst>
        <pc:picChg chg="mod">
          <ac:chgData name="Shaw Mr D  Assistant Headteacher – Curriculum" userId="39170147-2795-46e4-b594-7643cd643062" providerId="ADAL" clId="{6C676304-D110-4E33-AD42-274E9ED439ED}" dt="2024-09-07T14:45:55.083" v="5221" actId="1076"/>
          <ac:picMkLst>
            <pc:docMk/>
            <pc:sldMk cId="710416915" sldId="1459"/>
            <ac:picMk id="7" creationId="{79518A69-6280-9106-1C3C-34B2E3523D55}"/>
          </ac:picMkLst>
        </pc:picChg>
      </pc:sldChg>
      <pc:sldChg chg="modSp mod modNotesTx">
        <pc:chgData name="Shaw Mr D  Assistant Headteacher – Curriculum" userId="39170147-2795-46e4-b594-7643cd643062" providerId="ADAL" clId="{6C676304-D110-4E33-AD42-274E9ED439ED}" dt="2024-09-07T15:20:49.821" v="7741" actId="20577"/>
        <pc:sldMkLst>
          <pc:docMk/>
          <pc:sldMk cId="4294038745" sldId="1460"/>
        </pc:sldMkLst>
        <pc:spChg chg="mod">
          <ac:chgData name="Shaw Mr D  Assistant Headteacher – Curriculum" userId="39170147-2795-46e4-b594-7643cd643062" providerId="ADAL" clId="{6C676304-D110-4E33-AD42-274E9ED439ED}" dt="2024-09-07T15:16:07.517" v="7230" actId="207"/>
          <ac:spMkLst>
            <pc:docMk/>
            <pc:sldMk cId="4294038745" sldId="1460"/>
            <ac:spMk id="4" creationId="{56A1128E-C838-55E7-0AB2-9169F99611E8}"/>
          </ac:spMkLst>
        </pc:spChg>
      </pc:sldChg>
      <pc:sldChg chg="add">
        <pc:chgData name="Shaw Mr D  Assistant Headteacher – Curriculum" userId="39170147-2795-46e4-b594-7643cd643062" providerId="ADAL" clId="{6C676304-D110-4E33-AD42-274E9ED439ED}" dt="2024-09-07T15:21:40.652" v="7772" actId="2890"/>
        <pc:sldMkLst>
          <pc:docMk/>
          <pc:sldMk cId="2758078478" sldId="1461"/>
        </pc:sldMkLst>
      </pc:sldChg>
      <pc:sldChg chg="addSp modSp add modAnim modNotesTx">
        <pc:chgData name="Shaw Mr D  Assistant Headteacher – Curriculum" userId="39170147-2795-46e4-b594-7643cd643062" providerId="ADAL" clId="{6C676304-D110-4E33-AD42-274E9ED439ED}" dt="2024-09-08T11:16:46.835" v="10349" actId="6549"/>
        <pc:sldMkLst>
          <pc:docMk/>
          <pc:sldMk cId="1335424261" sldId="1462"/>
        </pc:sldMkLst>
        <pc:picChg chg="add mod">
          <ac:chgData name="Shaw Mr D  Assistant Headteacher – Curriculum" userId="39170147-2795-46e4-b594-7643cd643062" providerId="ADAL" clId="{6C676304-D110-4E33-AD42-274E9ED439ED}" dt="2024-09-07T16:12:51.775" v="9250" actId="1076"/>
          <ac:picMkLst>
            <pc:docMk/>
            <pc:sldMk cId="1335424261" sldId="1462"/>
            <ac:picMk id="2" creationId="{14E1AE13-56FC-4671-1D18-69A781540683}"/>
          </ac:picMkLst>
        </pc:picChg>
      </pc:sldChg>
      <pc:sldChg chg="addSp delSp modSp add mod ord modAnim modNotesTx">
        <pc:chgData name="Shaw Mr D  Assistant Headteacher – Curriculum" userId="39170147-2795-46e4-b594-7643cd643062" providerId="ADAL" clId="{6C676304-D110-4E33-AD42-274E9ED439ED}" dt="2024-09-08T17:43:16.184" v="14343"/>
        <pc:sldMkLst>
          <pc:docMk/>
          <pc:sldMk cId="840882912" sldId="1463"/>
        </pc:sldMkLst>
        <pc:spChg chg="mod">
          <ac:chgData name="Shaw Mr D  Assistant Headteacher – Curriculum" userId="39170147-2795-46e4-b594-7643cd643062" providerId="ADAL" clId="{6C676304-D110-4E33-AD42-274E9ED439ED}" dt="2024-09-07T15:51:54.663" v="8387" actId="20577"/>
          <ac:spMkLst>
            <pc:docMk/>
            <pc:sldMk cId="840882912" sldId="1463"/>
            <ac:spMk id="2" creationId="{68E77D39-47F1-2441-EF7C-B124751D4AA5}"/>
          </ac:spMkLst>
        </pc:spChg>
        <pc:spChg chg="add mod">
          <ac:chgData name="Shaw Mr D  Assistant Headteacher – Curriculum" userId="39170147-2795-46e4-b594-7643cd643062" providerId="ADAL" clId="{6C676304-D110-4E33-AD42-274E9ED439ED}" dt="2024-09-07T15:50:00.384" v="8371" actId="20577"/>
          <ac:spMkLst>
            <pc:docMk/>
            <pc:sldMk cId="840882912" sldId="1463"/>
            <ac:spMk id="3" creationId="{00000000-0000-0000-0000-000000000000}"/>
          </ac:spMkLst>
        </pc:spChg>
        <pc:spChg chg="del">
          <ac:chgData name="Shaw Mr D  Assistant Headteacher – Curriculum" userId="39170147-2795-46e4-b594-7643cd643062" providerId="ADAL" clId="{6C676304-D110-4E33-AD42-274E9ED439ED}" dt="2024-09-07T15:49:24.758" v="8364" actId="478"/>
          <ac:spMkLst>
            <pc:docMk/>
            <pc:sldMk cId="840882912" sldId="1463"/>
            <ac:spMk id="4" creationId="{00000000-0000-0000-0000-000000000000}"/>
          </ac:spMkLst>
        </pc:spChg>
        <pc:spChg chg="add mod">
          <ac:chgData name="Shaw Mr D  Assistant Headteacher – Curriculum" userId="39170147-2795-46e4-b594-7643cd643062" providerId="ADAL" clId="{6C676304-D110-4E33-AD42-274E9ED439ED}" dt="2024-09-07T15:51:12.135" v="8378" actId="1076"/>
          <ac:spMkLst>
            <pc:docMk/>
            <pc:sldMk cId="840882912" sldId="1463"/>
            <ac:spMk id="5" creationId="{09E44816-49C4-4BCB-8CEC-EF2CFE22A7D8}"/>
          </ac:spMkLst>
        </pc:spChg>
        <pc:picChg chg="add mod">
          <ac:chgData name="Shaw Mr D  Assistant Headteacher – Curriculum" userId="39170147-2795-46e4-b594-7643cd643062" providerId="ADAL" clId="{6C676304-D110-4E33-AD42-274E9ED439ED}" dt="2024-09-08T17:43:13.521" v="14342" actId="1076"/>
          <ac:picMkLst>
            <pc:docMk/>
            <pc:sldMk cId="840882912" sldId="1463"/>
            <ac:picMk id="6" creationId="{9CA0E9D0-E7B0-9B8D-FD78-4E9D2C8AC5BE}"/>
          </ac:picMkLst>
        </pc:picChg>
        <pc:picChg chg="del">
          <ac:chgData name="Shaw Mr D  Assistant Headteacher – Curriculum" userId="39170147-2795-46e4-b594-7643cd643062" providerId="ADAL" clId="{6C676304-D110-4E33-AD42-274E9ED439ED}" dt="2024-09-07T15:49:24.758" v="8364" actId="478"/>
          <ac:picMkLst>
            <pc:docMk/>
            <pc:sldMk cId="840882912" sldId="1463"/>
            <ac:picMk id="2050" creationId="{00000000-0000-0000-0000-000000000000}"/>
          </ac:picMkLst>
        </pc:picChg>
      </pc:sldChg>
      <pc:sldChg chg="addSp delSp modSp mod ord modAnim modNotesTx">
        <pc:chgData name="Shaw Mr D  Assistant Headteacher – Curriculum" userId="39170147-2795-46e4-b594-7643cd643062" providerId="ADAL" clId="{6C676304-D110-4E33-AD42-274E9ED439ED}" dt="2024-09-08T14:26:36.678" v="12220" actId="20577"/>
        <pc:sldMkLst>
          <pc:docMk/>
          <pc:sldMk cId="640615434" sldId="1465"/>
        </pc:sldMkLst>
        <pc:spChg chg="mod">
          <ac:chgData name="Shaw Mr D  Assistant Headteacher – Curriculum" userId="39170147-2795-46e4-b594-7643cd643062" providerId="ADAL" clId="{6C676304-D110-4E33-AD42-274E9ED439ED}" dt="2024-09-07T16:05:19.765" v="8686" actId="20577"/>
          <ac:spMkLst>
            <pc:docMk/>
            <pc:sldMk cId="640615434" sldId="1465"/>
            <ac:spMk id="2" creationId="{1407E915-DF46-B356-B70E-7B1E38F9383F}"/>
          </ac:spMkLst>
        </pc:spChg>
        <pc:spChg chg="del">
          <ac:chgData name="Shaw Mr D  Assistant Headteacher – Curriculum" userId="39170147-2795-46e4-b594-7643cd643062" providerId="ADAL" clId="{6C676304-D110-4E33-AD42-274E9ED439ED}" dt="2024-09-07T16:05:24.642" v="8687" actId="478"/>
          <ac:spMkLst>
            <pc:docMk/>
            <pc:sldMk cId="640615434" sldId="1465"/>
            <ac:spMk id="3" creationId="{82CC8F20-9DD0-AFBA-0B28-C4CF82BF420B}"/>
          </ac:spMkLst>
        </pc:spChg>
        <pc:spChg chg="add del mod">
          <ac:chgData name="Shaw Mr D  Assistant Headteacher – Curriculum" userId="39170147-2795-46e4-b594-7643cd643062" providerId="ADAL" clId="{6C676304-D110-4E33-AD42-274E9ED439ED}" dt="2024-09-07T16:05:46.073" v="8694" actId="478"/>
          <ac:spMkLst>
            <pc:docMk/>
            <pc:sldMk cId="640615434" sldId="1465"/>
            <ac:spMk id="6" creationId="{600C89E7-370E-F699-D8F2-DE3350F16339}"/>
          </ac:spMkLst>
        </pc:spChg>
        <pc:spChg chg="add del mod">
          <ac:chgData name="Shaw Mr D  Assistant Headteacher – Curriculum" userId="39170147-2795-46e4-b594-7643cd643062" providerId="ADAL" clId="{6C676304-D110-4E33-AD42-274E9ED439ED}" dt="2024-09-07T16:05:43.761" v="8693" actId="478"/>
          <ac:spMkLst>
            <pc:docMk/>
            <pc:sldMk cId="640615434" sldId="1465"/>
            <ac:spMk id="8" creationId="{00000000-0000-0000-0000-000000000000}"/>
          </ac:spMkLst>
        </pc:spChg>
        <pc:spChg chg="add mod">
          <ac:chgData name="Shaw Mr D  Assistant Headteacher – Curriculum" userId="39170147-2795-46e4-b594-7643cd643062" providerId="ADAL" clId="{6C676304-D110-4E33-AD42-274E9ED439ED}" dt="2024-09-08T14:26:36.678" v="12220" actId="20577"/>
          <ac:spMkLst>
            <pc:docMk/>
            <pc:sldMk cId="640615434" sldId="1465"/>
            <ac:spMk id="13" creationId="{BAFC2712-2CDC-0E2E-1688-145620C940DF}"/>
          </ac:spMkLst>
        </pc:spChg>
        <pc:picChg chg="del">
          <ac:chgData name="Shaw Mr D  Assistant Headteacher – Curriculum" userId="39170147-2795-46e4-b594-7643cd643062" providerId="ADAL" clId="{6C676304-D110-4E33-AD42-274E9ED439ED}" dt="2024-09-07T16:05:24.642" v="8687" actId="478"/>
          <ac:picMkLst>
            <pc:docMk/>
            <pc:sldMk cId="640615434" sldId="1465"/>
            <ac:picMk id="5" creationId="{F55EF36F-7A53-AFE7-F31C-9148561CC9F5}"/>
          </ac:picMkLst>
        </pc:picChg>
        <pc:picChg chg="add del mod">
          <ac:chgData name="Shaw Mr D  Assistant Headteacher – Curriculum" userId="39170147-2795-46e4-b594-7643cd643062" providerId="ADAL" clId="{6C676304-D110-4E33-AD42-274E9ED439ED}" dt="2024-09-07T16:05:43.761" v="8693" actId="478"/>
          <ac:picMkLst>
            <pc:docMk/>
            <pc:sldMk cId="640615434" sldId="1465"/>
            <ac:picMk id="7" creationId="{00000000-0000-0000-0000-000000000000}"/>
          </ac:picMkLst>
        </pc:picChg>
        <pc:picChg chg="add mod">
          <ac:chgData name="Shaw Mr D  Assistant Headteacher – Curriculum" userId="39170147-2795-46e4-b594-7643cd643062" providerId="ADAL" clId="{6C676304-D110-4E33-AD42-274E9ED439ED}" dt="2024-09-07T16:05:46.841" v="8695"/>
          <ac:picMkLst>
            <pc:docMk/>
            <pc:sldMk cId="640615434" sldId="1465"/>
            <ac:picMk id="9" creationId="{3DAF8E0E-6013-6463-86B8-7BB1844939C9}"/>
          </ac:picMkLst>
        </pc:picChg>
        <pc:picChg chg="del">
          <ac:chgData name="Shaw Mr D  Assistant Headteacher – Curriculum" userId="39170147-2795-46e4-b594-7643cd643062" providerId="ADAL" clId="{6C676304-D110-4E33-AD42-274E9ED439ED}" dt="2024-09-07T16:05:24.642" v="8687" actId="478"/>
          <ac:picMkLst>
            <pc:docMk/>
            <pc:sldMk cId="640615434" sldId="1465"/>
            <ac:picMk id="10" creationId="{BC502BDC-5EAE-2C6A-60EF-9C45346D3F2B}"/>
          </ac:picMkLst>
        </pc:picChg>
        <pc:picChg chg="add mod">
          <ac:chgData name="Shaw Mr D  Assistant Headteacher – Curriculum" userId="39170147-2795-46e4-b594-7643cd643062" providerId="ADAL" clId="{6C676304-D110-4E33-AD42-274E9ED439ED}" dt="2024-09-07T16:05:46.841" v="8695"/>
          <ac:picMkLst>
            <pc:docMk/>
            <pc:sldMk cId="640615434" sldId="1465"/>
            <ac:picMk id="11" creationId="{74E3F62E-1A16-6398-C140-7ED33B545690}"/>
          </ac:picMkLst>
        </pc:picChg>
        <pc:picChg chg="del">
          <ac:chgData name="Shaw Mr D  Assistant Headteacher – Curriculum" userId="39170147-2795-46e4-b594-7643cd643062" providerId="ADAL" clId="{6C676304-D110-4E33-AD42-274E9ED439ED}" dt="2024-09-07T16:05:24.642" v="8687" actId="478"/>
          <ac:picMkLst>
            <pc:docMk/>
            <pc:sldMk cId="640615434" sldId="1465"/>
            <ac:picMk id="12" creationId="{1918E4D6-1E9F-79A0-C9DD-8BD3BCA6C433}"/>
          </ac:picMkLst>
        </pc:picChg>
        <pc:picChg chg="del">
          <ac:chgData name="Shaw Mr D  Assistant Headteacher – Curriculum" userId="39170147-2795-46e4-b594-7643cd643062" providerId="ADAL" clId="{6C676304-D110-4E33-AD42-274E9ED439ED}" dt="2024-09-07T16:05:24.642" v="8687" actId="478"/>
          <ac:picMkLst>
            <pc:docMk/>
            <pc:sldMk cId="640615434" sldId="1465"/>
            <ac:picMk id="14" creationId="{E932F194-9C95-DA45-BB0A-B784194D13D7}"/>
          </ac:picMkLst>
        </pc:picChg>
        <pc:picChg chg="del">
          <ac:chgData name="Shaw Mr D  Assistant Headteacher – Curriculum" userId="39170147-2795-46e4-b594-7643cd643062" providerId="ADAL" clId="{6C676304-D110-4E33-AD42-274E9ED439ED}" dt="2024-09-07T16:05:24.642" v="8687" actId="478"/>
          <ac:picMkLst>
            <pc:docMk/>
            <pc:sldMk cId="640615434" sldId="1465"/>
            <ac:picMk id="16" creationId="{B8749114-672C-99D5-801E-D5132EA20414}"/>
          </ac:picMkLst>
        </pc:picChg>
        <pc:picChg chg="add del mod">
          <ac:chgData name="Shaw Mr D  Assistant Headteacher – Curriculum" userId="39170147-2795-46e4-b594-7643cd643062" providerId="ADAL" clId="{6C676304-D110-4E33-AD42-274E9ED439ED}" dt="2024-09-07T16:05:43.761" v="8693" actId="478"/>
          <ac:picMkLst>
            <pc:docMk/>
            <pc:sldMk cId="640615434" sldId="1465"/>
            <ac:picMk id="14338" creationId="{00000000-0000-0000-0000-000000000000}"/>
          </ac:picMkLst>
        </pc:picChg>
      </pc:sldChg>
      <pc:sldChg chg="addSp delSp modSp add mod ord modNotesTx">
        <pc:chgData name="Shaw Mr D  Assistant Headteacher – Curriculum" userId="39170147-2795-46e4-b594-7643cd643062" providerId="ADAL" clId="{6C676304-D110-4E33-AD42-274E9ED439ED}" dt="2024-09-08T11:43:41.923" v="10891" actId="313"/>
        <pc:sldMkLst>
          <pc:docMk/>
          <pc:sldMk cId="3686191646" sldId="1466"/>
        </pc:sldMkLst>
        <pc:spChg chg="mod">
          <ac:chgData name="Shaw Mr D  Assistant Headteacher – Curriculum" userId="39170147-2795-46e4-b594-7643cd643062" providerId="ADAL" clId="{6C676304-D110-4E33-AD42-274E9ED439ED}" dt="2024-09-07T16:14:14.180" v="9278" actId="20577"/>
          <ac:spMkLst>
            <pc:docMk/>
            <pc:sldMk cId="3686191646" sldId="1466"/>
            <ac:spMk id="2" creationId="{1407E915-DF46-B356-B70E-7B1E38F9383F}"/>
          </ac:spMkLst>
        </pc:spChg>
        <pc:spChg chg="mod">
          <ac:chgData name="Shaw Mr D  Assistant Headteacher – Curriculum" userId="39170147-2795-46e4-b594-7643cd643062" providerId="ADAL" clId="{6C676304-D110-4E33-AD42-274E9ED439ED}" dt="2024-09-08T11:43:41.923" v="10891" actId="313"/>
          <ac:spMkLst>
            <pc:docMk/>
            <pc:sldMk cId="3686191646" sldId="1466"/>
            <ac:spMk id="3" creationId="{82CC8F20-9DD0-AFBA-0B28-C4CF82BF420B}"/>
          </ac:spMkLst>
        </pc:spChg>
        <pc:picChg chg="add mod">
          <ac:chgData name="Shaw Mr D  Assistant Headteacher – Curriculum" userId="39170147-2795-46e4-b594-7643cd643062" providerId="ADAL" clId="{6C676304-D110-4E33-AD42-274E9ED439ED}" dt="2024-09-08T11:43:05.078" v="10857" actId="1076"/>
          <ac:picMkLst>
            <pc:docMk/>
            <pc:sldMk cId="3686191646" sldId="1466"/>
            <ac:picMk id="4" creationId="{3119B980-4006-BB76-D2A1-ECA22AF8B99B}"/>
          </ac:picMkLst>
        </pc:picChg>
        <pc:picChg chg="mod">
          <ac:chgData name="Shaw Mr D  Assistant Headteacher – Curriculum" userId="39170147-2795-46e4-b594-7643cd643062" providerId="ADAL" clId="{6C676304-D110-4E33-AD42-274E9ED439ED}" dt="2024-09-08T11:42:59.586" v="10854" actId="1076"/>
          <ac:picMkLst>
            <pc:docMk/>
            <pc:sldMk cId="3686191646" sldId="1466"/>
            <ac:picMk id="5" creationId="{F55EF36F-7A53-AFE7-F31C-9148561CC9F5}"/>
          </ac:picMkLst>
        </pc:picChg>
        <pc:picChg chg="add mod">
          <ac:chgData name="Shaw Mr D  Assistant Headteacher – Curriculum" userId="39170147-2795-46e4-b594-7643cd643062" providerId="ADAL" clId="{6C676304-D110-4E33-AD42-274E9ED439ED}" dt="2024-09-08T11:42:57.476" v="10853" actId="14100"/>
          <ac:picMkLst>
            <pc:docMk/>
            <pc:sldMk cId="3686191646" sldId="1466"/>
            <ac:picMk id="6" creationId="{1D373FD0-931F-F250-F71B-C33F591ADA98}"/>
          </ac:picMkLst>
        </pc:picChg>
        <pc:picChg chg="add mod">
          <ac:chgData name="Shaw Mr D  Assistant Headteacher – Curriculum" userId="39170147-2795-46e4-b594-7643cd643062" providerId="ADAL" clId="{6C676304-D110-4E33-AD42-274E9ED439ED}" dt="2024-09-08T11:43:03.464" v="10856" actId="1076"/>
          <ac:picMkLst>
            <pc:docMk/>
            <pc:sldMk cId="3686191646" sldId="1466"/>
            <ac:picMk id="7" creationId="{1C67F57B-C8FA-1F85-935D-BAC09FC71A17}"/>
          </ac:picMkLst>
        </pc:picChg>
        <pc:picChg chg="add mod">
          <ac:chgData name="Shaw Mr D  Assistant Headteacher – Curriculum" userId="39170147-2795-46e4-b594-7643cd643062" providerId="ADAL" clId="{6C676304-D110-4E33-AD42-274E9ED439ED}" dt="2024-09-07T16:10:29.622" v="9078" actId="571"/>
          <ac:picMkLst>
            <pc:docMk/>
            <pc:sldMk cId="3686191646" sldId="1466"/>
            <ac:picMk id="8" creationId="{ECCBC0E7-F88A-B92F-BA6D-19A783DA841B}"/>
          </ac:picMkLst>
        </pc:picChg>
        <pc:picChg chg="add mod">
          <ac:chgData name="Shaw Mr D  Assistant Headteacher – Curriculum" userId="39170147-2795-46e4-b594-7643cd643062" providerId="ADAL" clId="{6C676304-D110-4E33-AD42-274E9ED439ED}" dt="2024-09-07T16:10:29.622" v="9078" actId="571"/>
          <ac:picMkLst>
            <pc:docMk/>
            <pc:sldMk cId="3686191646" sldId="1466"/>
            <ac:picMk id="9" creationId="{76499DF1-C5E0-3C8D-95E1-3903BD97019A}"/>
          </ac:picMkLst>
        </pc:picChg>
        <pc:picChg chg="del">
          <ac:chgData name="Shaw Mr D  Assistant Headteacher – Curriculum" userId="39170147-2795-46e4-b594-7643cd643062" providerId="ADAL" clId="{6C676304-D110-4E33-AD42-274E9ED439ED}" dt="2024-09-07T16:07:23.267" v="8777" actId="478"/>
          <ac:picMkLst>
            <pc:docMk/>
            <pc:sldMk cId="3686191646" sldId="1466"/>
            <ac:picMk id="10" creationId="{BC502BDC-5EAE-2C6A-60EF-9C45346D3F2B}"/>
          </ac:picMkLst>
        </pc:picChg>
        <pc:picChg chg="add mod">
          <ac:chgData name="Shaw Mr D  Assistant Headteacher – Curriculum" userId="39170147-2795-46e4-b594-7643cd643062" providerId="ADAL" clId="{6C676304-D110-4E33-AD42-274E9ED439ED}" dt="2024-09-07T16:10:29.622" v="9078" actId="571"/>
          <ac:picMkLst>
            <pc:docMk/>
            <pc:sldMk cId="3686191646" sldId="1466"/>
            <ac:picMk id="11" creationId="{440266AB-8537-86DD-AB47-5CEFFD02B228}"/>
          </ac:picMkLst>
        </pc:picChg>
        <pc:picChg chg="del">
          <ac:chgData name="Shaw Mr D  Assistant Headteacher – Curriculum" userId="39170147-2795-46e4-b594-7643cd643062" providerId="ADAL" clId="{6C676304-D110-4E33-AD42-274E9ED439ED}" dt="2024-09-07T16:07:23.863" v="8778" actId="478"/>
          <ac:picMkLst>
            <pc:docMk/>
            <pc:sldMk cId="3686191646" sldId="1466"/>
            <ac:picMk id="12" creationId="{1918E4D6-1E9F-79A0-C9DD-8BD3BCA6C433}"/>
          </ac:picMkLst>
        </pc:picChg>
        <pc:picChg chg="add mod">
          <ac:chgData name="Shaw Mr D  Assistant Headteacher – Curriculum" userId="39170147-2795-46e4-b594-7643cd643062" providerId="ADAL" clId="{6C676304-D110-4E33-AD42-274E9ED439ED}" dt="2024-09-07T16:10:29.622" v="9078" actId="571"/>
          <ac:picMkLst>
            <pc:docMk/>
            <pc:sldMk cId="3686191646" sldId="1466"/>
            <ac:picMk id="13" creationId="{E3F677F3-44A6-B868-8E88-02BE6BB0294F}"/>
          </ac:picMkLst>
        </pc:picChg>
        <pc:picChg chg="del">
          <ac:chgData name="Shaw Mr D  Assistant Headteacher – Curriculum" userId="39170147-2795-46e4-b594-7643cd643062" providerId="ADAL" clId="{6C676304-D110-4E33-AD42-274E9ED439ED}" dt="2024-09-07T16:07:26.807" v="8779" actId="478"/>
          <ac:picMkLst>
            <pc:docMk/>
            <pc:sldMk cId="3686191646" sldId="1466"/>
            <ac:picMk id="14" creationId="{E932F194-9C95-DA45-BB0A-B784194D13D7}"/>
          </ac:picMkLst>
        </pc:picChg>
        <pc:picChg chg="mod">
          <ac:chgData name="Shaw Mr D  Assistant Headteacher – Curriculum" userId="39170147-2795-46e4-b594-7643cd643062" providerId="ADAL" clId="{6C676304-D110-4E33-AD42-274E9ED439ED}" dt="2024-09-08T11:42:57.476" v="10853" actId="14100"/>
          <ac:picMkLst>
            <pc:docMk/>
            <pc:sldMk cId="3686191646" sldId="1466"/>
            <ac:picMk id="16" creationId="{B8749114-672C-99D5-801E-D5132EA20414}"/>
          </ac:picMkLst>
        </pc:picChg>
      </pc:sldChg>
      <pc:sldChg chg="addSp delSp modSp add mod">
        <pc:chgData name="Shaw Mr D  Assistant Headteacher – Curriculum" userId="39170147-2795-46e4-b594-7643cd643062" providerId="ADAL" clId="{6C676304-D110-4E33-AD42-274E9ED439ED}" dt="2024-09-07T16:06:15.128" v="8700"/>
        <pc:sldMkLst>
          <pc:docMk/>
          <pc:sldMk cId="466702709" sldId="1467"/>
        </pc:sldMkLst>
        <pc:spChg chg="add mod">
          <ac:chgData name="Shaw Mr D  Assistant Headteacher – Curriculum" userId="39170147-2795-46e4-b594-7643cd643062" providerId="ADAL" clId="{6C676304-D110-4E33-AD42-274E9ED439ED}" dt="2024-09-07T16:06:15.128" v="8700"/>
          <ac:spMkLst>
            <pc:docMk/>
            <pc:sldMk cId="466702709" sldId="1467"/>
            <ac:spMk id="4" creationId="{00D02067-A3DE-F959-5FB3-CA5ABB86C640}"/>
          </ac:spMkLst>
        </pc:spChg>
        <pc:spChg chg="add mod">
          <ac:chgData name="Shaw Mr D  Assistant Headteacher – Curriculum" userId="39170147-2795-46e4-b594-7643cd643062" providerId="ADAL" clId="{6C676304-D110-4E33-AD42-274E9ED439ED}" dt="2024-09-07T16:06:15.128" v="8700"/>
          <ac:spMkLst>
            <pc:docMk/>
            <pc:sldMk cId="466702709" sldId="1467"/>
            <ac:spMk id="5" creationId="{B18111DB-F8CB-FDA8-68D1-052C57038DD6}"/>
          </ac:spMkLst>
        </pc:spChg>
        <pc:spChg chg="del">
          <ac:chgData name="Shaw Mr D  Assistant Headteacher – Curriculum" userId="39170147-2795-46e4-b594-7643cd643062" providerId="ADAL" clId="{6C676304-D110-4E33-AD42-274E9ED439ED}" dt="2024-09-07T16:06:14.293" v="8699" actId="478"/>
          <ac:spMkLst>
            <pc:docMk/>
            <pc:sldMk cId="466702709" sldId="1467"/>
            <ac:spMk id="6" creationId="{600C89E7-370E-F699-D8F2-DE3350F16339}"/>
          </ac:spMkLst>
        </pc:spChg>
        <pc:spChg chg="add mod">
          <ac:chgData name="Shaw Mr D  Assistant Headteacher – Curriculum" userId="39170147-2795-46e4-b594-7643cd643062" providerId="ADAL" clId="{6C676304-D110-4E33-AD42-274E9ED439ED}" dt="2024-09-07T16:06:12.739" v="8698"/>
          <ac:spMkLst>
            <pc:docMk/>
            <pc:sldMk cId="466702709" sldId="1467"/>
            <ac:spMk id="8" creationId="{00000000-0000-0000-0000-000000000000}"/>
          </ac:spMkLst>
        </pc:spChg>
        <pc:spChg chg="add mod">
          <ac:chgData name="Shaw Mr D  Assistant Headteacher – Curriculum" userId="39170147-2795-46e4-b594-7643cd643062" providerId="ADAL" clId="{6C676304-D110-4E33-AD42-274E9ED439ED}" dt="2024-09-07T16:06:12.739" v="8698"/>
          <ac:spMkLst>
            <pc:docMk/>
            <pc:sldMk cId="466702709" sldId="1467"/>
            <ac:spMk id="9" creationId="{00000000-0000-0000-0000-000000000000}"/>
          </ac:spMkLst>
        </pc:spChg>
        <pc:picChg chg="add mod">
          <ac:chgData name="Shaw Mr D  Assistant Headteacher – Curriculum" userId="39170147-2795-46e4-b594-7643cd643062" providerId="ADAL" clId="{6C676304-D110-4E33-AD42-274E9ED439ED}" dt="2024-09-07T16:06:15.128" v="8700"/>
          <ac:picMkLst>
            <pc:docMk/>
            <pc:sldMk cId="466702709" sldId="1467"/>
            <ac:picMk id="3" creationId="{890134FD-2848-EFD6-5959-C612B8EDB0B0}"/>
          </ac:picMkLst>
        </pc:picChg>
        <pc:picChg chg="add mod">
          <ac:chgData name="Shaw Mr D  Assistant Headteacher – Curriculum" userId="39170147-2795-46e4-b594-7643cd643062" providerId="ADAL" clId="{6C676304-D110-4E33-AD42-274E9ED439ED}" dt="2024-09-07T16:06:12.739" v="8698"/>
          <ac:picMkLst>
            <pc:docMk/>
            <pc:sldMk cId="466702709" sldId="1467"/>
            <ac:picMk id="1026" creationId="{00000000-0000-0000-0000-000000000000}"/>
          </ac:picMkLst>
        </pc:picChg>
      </pc:sldChg>
      <pc:sldChg chg="modSp add mod ord modAnim">
        <pc:chgData name="Shaw Mr D  Assistant Headteacher – Curriculum" userId="39170147-2795-46e4-b594-7643cd643062" providerId="ADAL" clId="{6C676304-D110-4E33-AD42-274E9ED439ED}" dt="2024-09-08T11:44:58.083" v="10993" actId="207"/>
        <pc:sldMkLst>
          <pc:docMk/>
          <pc:sldMk cId="1819427184" sldId="1471"/>
        </pc:sldMkLst>
        <pc:spChg chg="mod">
          <ac:chgData name="Shaw Mr D  Assistant Headteacher – Curriculum" userId="39170147-2795-46e4-b594-7643cd643062" providerId="ADAL" clId="{6C676304-D110-4E33-AD42-274E9ED439ED}" dt="2024-09-08T11:44:58.083" v="10993" actId="207"/>
          <ac:spMkLst>
            <pc:docMk/>
            <pc:sldMk cId="1819427184" sldId="1471"/>
            <ac:spMk id="3" creationId="{82CC8F20-9DD0-AFBA-0B28-C4CF82BF420B}"/>
          </ac:spMkLst>
        </pc:spChg>
      </pc:sldChg>
      <pc:sldChg chg="modSp add modAnim modNotesTx">
        <pc:chgData name="Shaw Mr D  Assistant Headteacher – Curriculum" userId="39170147-2795-46e4-b594-7643cd643062" providerId="ADAL" clId="{6C676304-D110-4E33-AD42-274E9ED439ED}" dt="2024-09-08T15:04:24.363" v="14040"/>
        <pc:sldMkLst>
          <pc:docMk/>
          <pc:sldMk cId="458897197" sldId="1473"/>
        </pc:sldMkLst>
        <pc:spChg chg="mod">
          <ac:chgData name="Shaw Mr D  Assistant Headteacher – Curriculum" userId="39170147-2795-46e4-b594-7643cd643062" providerId="ADAL" clId="{6C676304-D110-4E33-AD42-274E9ED439ED}" dt="2024-09-08T11:48:25.113" v="11033" actId="207"/>
          <ac:spMkLst>
            <pc:docMk/>
            <pc:sldMk cId="458897197" sldId="1473"/>
            <ac:spMk id="3" creationId="{82CC8F20-9DD0-AFBA-0B28-C4CF82BF420B}"/>
          </ac:spMkLst>
        </pc:spChg>
      </pc:sldChg>
      <pc:sldChg chg="modAnim modNotesTx">
        <pc:chgData name="Shaw Mr D  Assistant Headteacher – Curriculum" userId="39170147-2795-46e4-b594-7643cd643062" providerId="ADAL" clId="{6C676304-D110-4E33-AD42-274E9ED439ED}" dt="2024-09-08T11:47:51.840" v="11027" actId="6549"/>
        <pc:sldMkLst>
          <pc:docMk/>
          <pc:sldMk cId="2058489318" sldId="1474"/>
        </pc:sldMkLst>
      </pc:sldChg>
      <pc:sldChg chg="modSp add ord modAnim modNotesTx">
        <pc:chgData name="Shaw Mr D  Assistant Headteacher – Curriculum" userId="39170147-2795-46e4-b594-7643cd643062" providerId="ADAL" clId="{6C676304-D110-4E33-AD42-274E9ED439ED}" dt="2024-09-08T17:47:23.924" v="14344" actId="113"/>
        <pc:sldMkLst>
          <pc:docMk/>
          <pc:sldMk cId="2408363974" sldId="1475"/>
        </pc:sldMkLst>
        <pc:spChg chg="mod">
          <ac:chgData name="Shaw Mr D  Assistant Headteacher – Curriculum" userId="39170147-2795-46e4-b594-7643cd643062" providerId="ADAL" clId="{6C676304-D110-4E33-AD42-274E9ED439ED}" dt="2024-09-08T17:47:23.924" v="14344" actId="113"/>
          <ac:spMkLst>
            <pc:docMk/>
            <pc:sldMk cId="2408363974" sldId="1475"/>
            <ac:spMk id="3" creationId="{82CC8F20-9DD0-AFBA-0B28-C4CF82BF420B}"/>
          </ac:spMkLst>
        </pc:spChg>
      </pc:sldChg>
      <pc:sldChg chg="modSp new mod modNotesTx">
        <pc:chgData name="Shaw Mr D  Assistant Headteacher – Curriculum" userId="39170147-2795-46e4-b594-7643cd643062" providerId="ADAL" clId="{6C676304-D110-4E33-AD42-274E9ED439ED}" dt="2024-09-08T15:00:58.825" v="14013"/>
        <pc:sldMkLst>
          <pc:docMk/>
          <pc:sldMk cId="3719244450" sldId="1477"/>
        </pc:sldMkLst>
        <pc:spChg chg="mod">
          <ac:chgData name="Shaw Mr D  Assistant Headteacher – Curriculum" userId="39170147-2795-46e4-b594-7643cd643062" providerId="ADAL" clId="{6C676304-D110-4E33-AD42-274E9ED439ED}" dt="2024-09-08T14:22:47.367" v="11912" actId="404"/>
          <ac:spMkLst>
            <pc:docMk/>
            <pc:sldMk cId="3719244450" sldId="1477"/>
            <ac:spMk id="2" creationId="{B6435223-09E5-EC32-7D61-02FE76C13720}"/>
          </ac:spMkLst>
        </pc:spChg>
        <pc:spChg chg="mod">
          <ac:chgData name="Shaw Mr D  Assistant Headteacher – Curriculum" userId="39170147-2795-46e4-b594-7643cd643062" providerId="ADAL" clId="{6C676304-D110-4E33-AD42-274E9ED439ED}" dt="2024-09-08T14:44:10.190" v="13398" actId="20577"/>
          <ac:spMkLst>
            <pc:docMk/>
            <pc:sldMk cId="3719244450" sldId="1477"/>
            <ac:spMk id="3" creationId="{F499D81A-843B-E3DA-219C-A61318A6F0CC}"/>
          </ac:spMkLst>
        </pc:spChg>
      </pc:sldChg>
      <pc:sldChg chg="add ord modNotesTx">
        <pc:chgData name="Shaw Mr D  Assistant Headteacher – Curriculum" userId="39170147-2795-46e4-b594-7643cd643062" providerId="ADAL" clId="{6C676304-D110-4E33-AD42-274E9ED439ED}" dt="2024-09-08T17:41:07.140" v="14341" actId="20577"/>
        <pc:sldMkLst>
          <pc:docMk/>
          <pc:sldMk cId="1143716495" sldId="1478"/>
        </pc:sldMkLst>
      </pc:sldChg>
      <pc:sldChg chg="addSp modSp add mod modAnim modNotesTx">
        <pc:chgData name="Shaw Mr D  Assistant Headteacher – Curriculum" userId="39170147-2795-46e4-b594-7643cd643062" providerId="ADAL" clId="{6C676304-D110-4E33-AD42-274E9ED439ED}" dt="2024-09-08T15:07:27.114" v="14100" actId="1076"/>
        <pc:sldMkLst>
          <pc:docMk/>
          <pc:sldMk cId="359336214" sldId="1479"/>
        </pc:sldMkLst>
        <pc:spChg chg="mod">
          <ac:chgData name="Shaw Mr D  Assistant Headteacher – Curriculum" userId="39170147-2795-46e4-b594-7643cd643062" providerId="ADAL" clId="{6C676304-D110-4E33-AD42-274E9ED439ED}" dt="2024-09-08T14:39:58.134" v="13035" actId="403"/>
          <ac:spMkLst>
            <pc:docMk/>
            <pc:sldMk cId="359336214" sldId="1479"/>
            <ac:spMk id="2" creationId="{1407E915-DF46-B356-B70E-7B1E38F9383F}"/>
          </ac:spMkLst>
        </pc:spChg>
        <pc:spChg chg="mod">
          <ac:chgData name="Shaw Mr D  Assistant Headteacher – Curriculum" userId="39170147-2795-46e4-b594-7643cd643062" providerId="ADAL" clId="{6C676304-D110-4E33-AD42-274E9ED439ED}" dt="2024-09-08T15:07:14.997" v="14099" actId="113"/>
          <ac:spMkLst>
            <pc:docMk/>
            <pc:sldMk cId="359336214" sldId="1479"/>
            <ac:spMk id="3" creationId="{82CC8F20-9DD0-AFBA-0B28-C4CF82BF420B}"/>
          </ac:spMkLst>
        </pc:spChg>
        <pc:picChg chg="add mod">
          <ac:chgData name="Shaw Mr D  Assistant Headteacher – Curriculum" userId="39170147-2795-46e4-b594-7643cd643062" providerId="ADAL" clId="{6C676304-D110-4E33-AD42-274E9ED439ED}" dt="2024-09-08T14:30:53.626" v="12485" actId="1076"/>
          <ac:picMkLst>
            <pc:docMk/>
            <pc:sldMk cId="359336214" sldId="1479"/>
            <ac:picMk id="4" creationId="{C4E3AEF9-DAAF-19F6-7F0E-9112F44E5042}"/>
          </ac:picMkLst>
        </pc:picChg>
        <pc:picChg chg="add mod">
          <ac:chgData name="Shaw Mr D  Assistant Headteacher – Curriculum" userId="39170147-2795-46e4-b594-7643cd643062" providerId="ADAL" clId="{6C676304-D110-4E33-AD42-274E9ED439ED}" dt="2024-09-08T14:30:53.626" v="12485" actId="1076"/>
          <ac:picMkLst>
            <pc:docMk/>
            <pc:sldMk cId="359336214" sldId="1479"/>
            <ac:picMk id="5" creationId="{8BF3BB33-032B-C301-52A3-D9F34CA0166F}"/>
          </ac:picMkLst>
        </pc:picChg>
        <pc:picChg chg="add mod">
          <ac:chgData name="Shaw Mr D  Assistant Headteacher – Curriculum" userId="39170147-2795-46e4-b594-7643cd643062" providerId="ADAL" clId="{6C676304-D110-4E33-AD42-274E9ED439ED}" dt="2024-09-08T14:31:01.184" v="12489" actId="14100"/>
          <ac:picMkLst>
            <pc:docMk/>
            <pc:sldMk cId="359336214" sldId="1479"/>
            <ac:picMk id="1026" creationId="{29B66067-C28F-9C4F-4AFE-0FD37D8D1862}"/>
          </ac:picMkLst>
        </pc:picChg>
        <pc:picChg chg="add mod">
          <ac:chgData name="Shaw Mr D  Assistant Headteacher – Curriculum" userId="39170147-2795-46e4-b594-7643cd643062" providerId="ADAL" clId="{6C676304-D110-4E33-AD42-274E9ED439ED}" dt="2024-09-08T15:07:27.114" v="14100" actId="1076"/>
          <ac:picMkLst>
            <pc:docMk/>
            <pc:sldMk cId="359336214" sldId="1479"/>
            <ac:picMk id="1028" creationId="{231BB7BD-B82A-C67F-5E6C-D0395216CC08}"/>
          </ac:picMkLst>
        </pc:picChg>
      </pc:sldChg>
    </pc:docChg>
  </pc:docChgLst>
  <pc:docChgLst>
    <pc:chgData name="Campbell Mr A Head Teacher" userId="S::a.campbell@st-antonys.com::7b2aef9a-1d4f-4e9b-aa29-fe58cb975568" providerId="AD" clId="Web-{B281DFB7-9269-F0B4-AE89-41FED8E3CBD4}"/>
    <pc:docChg chg="modSld">
      <pc:chgData name="Campbell Mr A Head Teacher" userId="S::a.campbell@st-antonys.com::7b2aef9a-1d4f-4e9b-aa29-fe58cb975568" providerId="AD" clId="Web-{B281DFB7-9269-F0B4-AE89-41FED8E3CBD4}" dt="2024-08-30T10:52:46.309" v="127" actId="20577"/>
      <pc:docMkLst>
        <pc:docMk/>
      </pc:docMkLst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s://www.wallpaperflare.com/school-pencils-sharpener-various-education-stationery-wood-material-wallpaper-azili" TargetMode="External"/><Relationship Id="rId1" Type="http://schemas.openxmlformats.org/officeDocument/2006/relationships/image" Target="../media/image88.jpeg"/><Relationship Id="rId6" Type="http://schemas.openxmlformats.org/officeDocument/2006/relationships/hyperlink" Target="https://www.wallpaperflare.com/book-math-school-stats-wallpaper-uxrab" TargetMode="External"/><Relationship Id="rId5" Type="http://schemas.openxmlformats.org/officeDocument/2006/relationships/image" Target="../media/image90.jpeg"/><Relationship Id="rId4" Type="http://schemas.openxmlformats.org/officeDocument/2006/relationships/hyperlink" Target="https://pixabay.com/en/struggle-push-uphill-battle-effort-1271657/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s://www.wallpaperflare.com/school-pencils-sharpener-various-education-stationery-wood-material-wallpaper-azili" TargetMode="External"/><Relationship Id="rId1" Type="http://schemas.openxmlformats.org/officeDocument/2006/relationships/image" Target="../media/image88.jpeg"/><Relationship Id="rId6" Type="http://schemas.openxmlformats.org/officeDocument/2006/relationships/hyperlink" Target="https://www.wallpaperflare.com/book-math-school-stats-wallpaper-uxrab" TargetMode="External"/><Relationship Id="rId5" Type="http://schemas.openxmlformats.org/officeDocument/2006/relationships/image" Target="../media/image90.jpeg"/><Relationship Id="rId4" Type="http://schemas.openxmlformats.org/officeDocument/2006/relationships/hyperlink" Target="https://pixabay.com/en/struggle-push-uphill-battle-effort-1271657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E750D0-13A4-4EC1-8056-A7115E318F87}" type="doc">
      <dgm:prSet loTypeId="urn:microsoft.com/office/officeart/2008/layout/PictureStrip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07B4B7D8-98F8-4418-908B-B1818F5AD585}">
      <dgm:prSet phldrT="[Text]"/>
      <dgm:spPr/>
      <dgm:t>
        <a:bodyPr/>
        <a:lstStyle/>
        <a:p>
          <a:r>
            <a:rPr lang="en-GB">
              <a:solidFill>
                <a:srgbClr val="002060"/>
              </a:solidFill>
              <a:latin typeface="Comic Sans MS" panose="030F0702030302020204" pitchFamily="66" charset="0"/>
            </a:rPr>
            <a:t>Attend lessons &amp; interventions </a:t>
          </a:r>
        </a:p>
      </dgm:t>
    </dgm:pt>
    <dgm:pt modelId="{DBEB9446-3EFF-4357-9263-D152F7019CA2}" type="parTrans" cxnId="{F597F1B0-CA94-4678-9AC3-DA787158B382}">
      <dgm:prSet/>
      <dgm:spPr/>
      <dgm:t>
        <a:bodyPr/>
        <a:lstStyle/>
        <a:p>
          <a:endParaRPr lang="en-GB"/>
        </a:p>
      </dgm:t>
    </dgm:pt>
    <dgm:pt modelId="{07216BE5-7D29-4A8E-B909-300094C468EC}" type="sibTrans" cxnId="{F597F1B0-CA94-4678-9AC3-DA787158B382}">
      <dgm:prSet/>
      <dgm:spPr/>
      <dgm:t>
        <a:bodyPr/>
        <a:lstStyle/>
        <a:p>
          <a:endParaRPr lang="en-GB"/>
        </a:p>
      </dgm:t>
    </dgm:pt>
    <dgm:pt modelId="{6B147F2A-493B-4602-9625-E4F5797C4F41}">
      <dgm:prSet phldrT="[Text]"/>
      <dgm:spPr/>
      <dgm:t>
        <a:bodyPr/>
        <a:lstStyle/>
        <a:p>
          <a:r>
            <a:rPr lang="en-GB">
              <a:solidFill>
                <a:srgbClr val="002060"/>
              </a:solidFill>
              <a:latin typeface="Comic Sans MS" panose="030F0702030302020204" pitchFamily="66" charset="0"/>
            </a:rPr>
            <a:t>Work hard </a:t>
          </a:r>
        </a:p>
      </dgm:t>
    </dgm:pt>
    <dgm:pt modelId="{E9F7D57A-A2F6-4002-8E7B-D19D36D30453}" type="parTrans" cxnId="{7F3333F6-3898-493D-8ABC-C8AC0A37F6CB}">
      <dgm:prSet/>
      <dgm:spPr/>
      <dgm:t>
        <a:bodyPr/>
        <a:lstStyle/>
        <a:p>
          <a:endParaRPr lang="en-GB"/>
        </a:p>
      </dgm:t>
    </dgm:pt>
    <dgm:pt modelId="{6C5B7562-28F6-4C80-9E5B-A258ADF6D4CE}" type="sibTrans" cxnId="{7F3333F6-3898-493D-8ABC-C8AC0A37F6CB}">
      <dgm:prSet/>
      <dgm:spPr/>
      <dgm:t>
        <a:bodyPr/>
        <a:lstStyle/>
        <a:p>
          <a:endParaRPr lang="en-GB"/>
        </a:p>
      </dgm:t>
    </dgm:pt>
    <dgm:pt modelId="{95BEF125-FF31-45F7-A237-1D6D1A77869A}">
      <dgm:prSet phldrT="[Text]"/>
      <dgm:spPr/>
      <dgm:t>
        <a:bodyPr/>
        <a:lstStyle/>
        <a:p>
          <a:r>
            <a:rPr lang="en-GB">
              <a:solidFill>
                <a:srgbClr val="002060"/>
              </a:solidFill>
              <a:latin typeface="Comic Sans MS" panose="030F0702030302020204" pitchFamily="66" charset="0"/>
            </a:rPr>
            <a:t>Revise</a:t>
          </a:r>
          <a:r>
            <a:rPr lang="en-GB"/>
            <a:t> </a:t>
          </a:r>
        </a:p>
      </dgm:t>
    </dgm:pt>
    <dgm:pt modelId="{2021E7DC-F7A5-490E-A941-470ECB8FE880}" type="parTrans" cxnId="{2487AEF4-18EA-4B60-B6A2-ECA24054D4FF}">
      <dgm:prSet/>
      <dgm:spPr/>
      <dgm:t>
        <a:bodyPr/>
        <a:lstStyle/>
        <a:p>
          <a:endParaRPr lang="en-GB"/>
        </a:p>
      </dgm:t>
    </dgm:pt>
    <dgm:pt modelId="{F29E5C0C-1243-4455-951D-84A884370563}" type="sibTrans" cxnId="{2487AEF4-18EA-4B60-B6A2-ECA24054D4FF}">
      <dgm:prSet/>
      <dgm:spPr/>
      <dgm:t>
        <a:bodyPr/>
        <a:lstStyle/>
        <a:p>
          <a:endParaRPr lang="en-GB"/>
        </a:p>
      </dgm:t>
    </dgm:pt>
    <dgm:pt modelId="{E5898ABD-CBD5-49C2-A94B-D16DB83FFABE}" type="pres">
      <dgm:prSet presAssocID="{40E750D0-13A4-4EC1-8056-A7115E318F87}" presName="Name0" presStyleCnt="0">
        <dgm:presLayoutVars>
          <dgm:dir/>
          <dgm:resizeHandles val="exact"/>
        </dgm:presLayoutVars>
      </dgm:prSet>
      <dgm:spPr/>
    </dgm:pt>
    <dgm:pt modelId="{5FCD1C61-3448-45D5-A4CA-6B15D960507D}" type="pres">
      <dgm:prSet presAssocID="{07B4B7D8-98F8-4418-908B-B1818F5AD585}" presName="composite" presStyleCnt="0"/>
      <dgm:spPr/>
    </dgm:pt>
    <dgm:pt modelId="{52F0C210-6F48-4F26-8866-DF7ECC9ADB0E}" type="pres">
      <dgm:prSet presAssocID="{07B4B7D8-98F8-4418-908B-B1818F5AD585}" presName="rect1" presStyleLbl="trAlignAcc1" presStyleIdx="0" presStyleCnt="3">
        <dgm:presLayoutVars>
          <dgm:bulletEnabled val="1"/>
        </dgm:presLayoutVars>
      </dgm:prSet>
      <dgm:spPr/>
    </dgm:pt>
    <dgm:pt modelId="{9FD7939F-72EE-444B-B93E-286C8FDCD3D8}" type="pres">
      <dgm:prSet presAssocID="{07B4B7D8-98F8-4418-908B-B1818F5AD585}" presName="rect2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62000" r="-62000"/>
          </a:stretch>
        </a:blipFill>
      </dgm:spPr>
    </dgm:pt>
    <dgm:pt modelId="{4FE27AB3-BB34-4BE6-8ADA-27DBD3F555F1}" type="pres">
      <dgm:prSet presAssocID="{07216BE5-7D29-4A8E-B909-300094C468EC}" presName="sibTrans" presStyleCnt="0"/>
      <dgm:spPr/>
    </dgm:pt>
    <dgm:pt modelId="{ED989A74-547D-4710-AA39-DAC9547E23D6}" type="pres">
      <dgm:prSet presAssocID="{6B147F2A-493B-4602-9625-E4F5797C4F41}" presName="composite" presStyleCnt="0"/>
      <dgm:spPr/>
    </dgm:pt>
    <dgm:pt modelId="{A665C00D-949F-4238-815F-64605104E344}" type="pres">
      <dgm:prSet presAssocID="{6B147F2A-493B-4602-9625-E4F5797C4F41}" presName="rect1" presStyleLbl="trAlignAcc1" presStyleIdx="1" presStyleCnt="3">
        <dgm:presLayoutVars>
          <dgm:bulletEnabled val="1"/>
        </dgm:presLayoutVars>
      </dgm:prSet>
      <dgm:spPr/>
    </dgm:pt>
    <dgm:pt modelId="{12752652-C74F-47A7-B48D-F65225D1E8CE}" type="pres">
      <dgm:prSet presAssocID="{6B147F2A-493B-4602-9625-E4F5797C4F41}" presName="rect2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32000" r="-32000"/>
          </a:stretch>
        </a:blipFill>
      </dgm:spPr>
    </dgm:pt>
    <dgm:pt modelId="{2EA3E3C1-1B6A-45CB-A078-CB5BDCB9EAA8}" type="pres">
      <dgm:prSet presAssocID="{6C5B7562-28F6-4C80-9E5B-A258ADF6D4CE}" presName="sibTrans" presStyleCnt="0"/>
      <dgm:spPr/>
    </dgm:pt>
    <dgm:pt modelId="{729AF47E-70B3-470C-9381-EB7BBA1354CB}" type="pres">
      <dgm:prSet presAssocID="{95BEF125-FF31-45F7-A237-1D6D1A77869A}" presName="composite" presStyleCnt="0"/>
      <dgm:spPr/>
    </dgm:pt>
    <dgm:pt modelId="{AFC6BB81-6742-4185-9B8D-43B8BB96F7D7}" type="pres">
      <dgm:prSet presAssocID="{95BEF125-FF31-45F7-A237-1D6D1A77869A}" presName="rect1" presStyleLbl="trAlignAcc1" presStyleIdx="2" presStyleCnt="3">
        <dgm:presLayoutVars>
          <dgm:bulletEnabled val="1"/>
        </dgm:presLayoutVars>
      </dgm:prSet>
      <dgm:spPr/>
    </dgm:pt>
    <dgm:pt modelId="{68E2A932-2348-4C96-A885-C29B30AE48B1}" type="pres">
      <dgm:prSet presAssocID="{95BEF125-FF31-45F7-A237-1D6D1A77869A}" presName="rect2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83000" r="-83000"/>
          </a:stretch>
        </a:blipFill>
      </dgm:spPr>
    </dgm:pt>
  </dgm:ptLst>
  <dgm:cxnLst>
    <dgm:cxn modelId="{41A65309-36CC-48BD-B7DF-C4A24D70D792}" type="presOf" srcId="{40E750D0-13A4-4EC1-8056-A7115E318F87}" destId="{E5898ABD-CBD5-49C2-A94B-D16DB83FFABE}" srcOrd="0" destOrd="0" presId="urn:microsoft.com/office/officeart/2008/layout/PictureStrips"/>
    <dgm:cxn modelId="{BB86F423-52D5-4F04-8014-BA4C24E3AF21}" type="presOf" srcId="{95BEF125-FF31-45F7-A237-1D6D1A77869A}" destId="{AFC6BB81-6742-4185-9B8D-43B8BB96F7D7}" srcOrd="0" destOrd="0" presId="urn:microsoft.com/office/officeart/2008/layout/PictureStrips"/>
    <dgm:cxn modelId="{F597F1B0-CA94-4678-9AC3-DA787158B382}" srcId="{40E750D0-13A4-4EC1-8056-A7115E318F87}" destId="{07B4B7D8-98F8-4418-908B-B1818F5AD585}" srcOrd="0" destOrd="0" parTransId="{DBEB9446-3EFF-4357-9263-D152F7019CA2}" sibTransId="{07216BE5-7D29-4A8E-B909-300094C468EC}"/>
    <dgm:cxn modelId="{7DED38D9-A47B-44AF-994B-D74ECE18AEB3}" type="presOf" srcId="{6B147F2A-493B-4602-9625-E4F5797C4F41}" destId="{A665C00D-949F-4238-815F-64605104E344}" srcOrd="0" destOrd="0" presId="urn:microsoft.com/office/officeart/2008/layout/PictureStrips"/>
    <dgm:cxn modelId="{2487AEF4-18EA-4B60-B6A2-ECA24054D4FF}" srcId="{40E750D0-13A4-4EC1-8056-A7115E318F87}" destId="{95BEF125-FF31-45F7-A237-1D6D1A77869A}" srcOrd="2" destOrd="0" parTransId="{2021E7DC-F7A5-490E-A941-470ECB8FE880}" sibTransId="{F29E5C0C-1243-4455-951D-84A884370563}"/>
    <dgm:cxn modelId="{7F3333F6-3898-493D-8ABC-C8AC0A37F6CB}" srcId="{40E750D0-13A4-4EC1-8056-A7115E318F87}" destId="{6B147F2A-493B-4602-9625-E4F5797C4F41}" srcOrd="1" destOrd="0" parTransId="{E9F7D57A-A2F6-4002-8E7B-D19D36D30453}" sibTransId="{6C5B7562-28F6-4C80-9E5B-A258ADF6D4CE}"/>
    <dgm:cxn modelId="{665C93FF-3A59-4F67-B8EB-039417FEBD78}" type="presOf" srcId="{07B4B7D8-98F8-4418-908B-B1818F5AD585}" destId="{52F0C210-6F48-4F26-8866-DF7ECC9ADB0E}" srcOrd="0" destOrd="0" presId="urn:microsoft.com/office/officeart/2008/layout/PictureStrips"/>
    <dgm:cxn modelId="{4DE8FA1C-342B-4C7D-BAC7-2ACE31F58426}" type="presParOf" srcId="{E5898ABD-CBD5-49C2-A94B-D16DB83FFABE}" destId="{5FCD1C61-3448-45D5-A4CA-6B15D960507D}" srcOrd="0" destOrd="0" presId="urn:microsoft.com/office/officeart/2008/layout/PictureStrips"/>
    <dgm:cxn modelId="{55F542FA-58E5-4276-9ED1-9A8904944EC8}" type="presParOf" srcId="{5FCD1C61-3448-45D5-A4CA-6B15D960507D}" destId="{52F0C210-6F48-4F26-8866-DF7ECC9ADB0E}" srcOrd="0" destOrd="0" presId="urn:microsoft.com/office/officeart/2008/layout/PictureStrips"/>
    <dgm:cxn modelId="{F716D75F-5688-46B2-A5C6-ED9C0F88B176}" type="presParOf" srcId="{5FCD1C61-3448-45D5-A4CA-6B15D960507D}" destId="{9FD7939F-72EE-444B-B93E-286C8FDCD3D8}" srcOrd="1" destOrd="0" presId="urn:microsoft.com/office/officeart/2008/layout/PictureStrips"/>
    <dgm:cxn modelId="{320BF441-09C7-42AA-B59C-A06607940C0B}" type="presParOf" srcId="{E5898ABD-CBD5-49C2-A94B-D16DB83FFABE}" destId="{4FE27AB3-BB34-4BE6-8ADA-27DBD3F555F1}" srcOrd="1" destOrd="0" presId="urn:microsoft.com/office/officeart/2008/layout/PictureStrips"/>
    <dgm:cxn modelId="{964F228C-D511-4E18-8A57-4A070E45119F}" type="presParOf" srcId="{E5898ABD-CBD5-49C2-A94B-D16DB83FFABE}" destId="{ED989A74-547D-4710-AA39-DAC9547E23D6}" srcOrd="2" destOrd="0" presId="urn:microsoft.com/office/officeart/2008/layout/PictureStrips"/>
    <dgm:cxn modelId="{CBF6844D-E4ED-4E5A-B092-429F765385FE}" type="presParOf" srcId="{ED989A74-547D-4710-AA39-DAC9547E23D6}" destId="{A665C00D-949F-4238-815F-64605104E344}" srcOrd="0" destOrd="0" presId="urn:microsoft.com/office/officeart/2008/layout/PictureStrips"/>
    <dgm:cxn modelId="{F5DF62DB-B0CB-44B1-A254-FC58B90CA2A7}" type="presParOf" srcId="{ED989A74-547D-4710-AA39-DAC9547E23D6}" destId="{12752652-C74F-47A7-B48D-F65225D1E8CE}" srcOrd="1" destOrd="0" presId="urn:microsoft.com/office/officeart/2008/layout/PictureStrips"/>
    <dgm:cxn modelId="{8D06B3CB-AD2C-4E9D-966B-D78684308008}" type="presParOf" srcId="{E5898ABD-CBD5-49C2-A94B-D16DB83FFABE}" destId="{2EA3E3C1-1B6A-45CB-A078-CB5BDCB9EAA8}" srcOrd="3" destOrd="0" presId="urn:microsoft.com/office/officeart/2008/layout/PictureStrips"/>
    <dgm:cxn modelId="{DDB7560F-193E-46AB-BBC2-CE23535F0AAB}" type="presParOf" srcId="{E5898ABD-CBD5-49C2-A94B-D16DB83FFABE}" destId="{729AF47E-70B3-470C-9381-EB7BBA1354CB}" srcOrd="4" destOrd="0" presId="urn:microsoft.com/office/officeart/2008/layout/PictureStrips"/>
    <dgm:cxn modelId="{D956434A-2231-435A-BA48-2E1C8DDE9584}" type="presParOf" srcId="{729AF47E-70B3-470C-9381-EB7BBA1354CB}" destId="{AFC6BB81-6742-4185-9B8D-43B8BB96F7D7}" srcOrd="0" destOrd="0" presId="urn:microsoft.com/office/officeart/2008/layout/PictureStrips"/>
    <dgm:cxn modelId="{9CF488A6-2104-4CBF-AE9A-8ABCD1243C38}" type="presParOf" srcId="{729AF47E-70B3-470C-9381-EB7BBA1354CB}" destId="{68E2A932-2348-4C96-A885-C29B30AE48B1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F0C210-6F48-4F26-8866-DF7ECC9ADB0E}">
      <dsp:nvSpPr>
        <dsp:cNvPr id="0" name=""/>
        <dsp:cNvSpPr/>
      </dsp:nvSpPr>
      <dsp:spPr>
        <a:xfrm>
          <a:off x="186885" y="601919"/>
          <a:ext cx="4373963" cy="136686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5822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>
              <a:solidFill>
                <a:srgbClr val="002060"/>
              </a:solidFill>
              <a:latin typeface="Comic Sans MS" panose="030F0702030302020204" pitchFamily="66" charset="0"/>
            </a:rPr>
            <a:t>Attend lessons &amp; interventions </a:t>
          </a:r>
        </a:p>
      </dsp:txBody>
      <dsp:txXfrm>
        <a:off x="186885" y="601919"/>
        <a:ext cx="4373963" cy="1366863"/>
      </dsp:txXfrm>
    </dsp:sp>
    <dsp:sp modelId="{9FD7939F-72EE-444B-B93E-286C8FDCD3D8}">
      <dsp:nvSpPr>
        <dsp:cNvPr id="0" name=""/>
        <dsp:cNvSpPr/>
      </dsp:nvSpPr>
      <dsp:spPr>
        <a:xfrm>
          <a:off x="4637" y="404484"/>
          <a:ext cx="956804" cy="143520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62000" r="-6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65C00D-949F-4238-815F-64605104E344}">
      <dsp:nvSpPr>
        <dsp:cNvPr id="0" name=""/>
        <dsp:cNvSpPr/>
      </dsp:nvSpPr>
      <dsp:spPr>
        <a:xfrm>
          <a:off x="4943199" y="601919"/>
          <a:ext cx="4373963" cy="136686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5822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>
              <a:solidFill>
                <a:srgbClr val="002060"/>
              </a:solidFill>
              <a:latin typeface="Comic Sans MS" panose="030F0702030302020204" pitchFamily="66" charset="0"/>
            </a:rPr>
            <a:t>Work hard </a:t>
          </a:r>
        </a:p>
      </dsp:txBody>
      <dsp:txXfrm>
        <a:off x="4943199" y="601919"/>
        <a:ext cx="4373963" cy="1366863"/>
      </dsp:txXfrm>
    </dsp:sp>
    <dsp:sp modelId="{12752652-C74F-47A7-B48D-F65225D1E8CE}">
      <dsp:nvSpPr>
        <dsp:cNvPr id="0" name=""/>
        <dsp:cNvSpPr/>
      </dsp:nvSpPr>
      <dsp:spPr>
        <a:xfrm>
          <a:off x="4760951" y="404484"/>
          <a:ext cx="956804" cy="143520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32000" r="-3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C6BB81-6742-4185-9B8D-43B8BB96F7D7}">
      <dsp:nvSpPr>
        <dsp:cNvPr id="0" name=""/>
        <dsp:cNvSpPr/>
      </dsp:nvSpPr>
      <dsp:spPr>
        <a:xfrm>
          <a:off x="2565042" y="2322649"/>
          <a:ext cx="4373963" cy="136686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5822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>
              <a:solidFill>
                <a:srgbClr val="002060"/>
              </a:solidFill>
              <a:latin typeface="Comic Sans MS" panose="030F0702030302020204" pitchFamily="66" charset="0"/>
            </a:rPr>
            <a:t>Revise</a:t>
          </a:r>
          <a:r>
            <a:rPr lang="en-GB" sz="3400" kern="1200"/>
            <a:t> </a:t>
          </a:r>
        </a:p>
      </dsp:txBody>
      <dsp:txXfrm>
        <a:off x="2565042" y="2322649"/>
        <a:ext cx="4373963" cy="1366863"/>
      </dsp:txXfrm>
    </dsp:sp>
    <dsp:sp modelId="{68E2A932-2348-4C96-A885-C29B30AE48B1}">
      <dsp:nvSpPr>
        <dsp:cNvPr id="0" name=""/>
        <dsp:cNvSpPr/>
      </dsp:nvSpPr>
      <dsp:spPr>
        <a:xfrm>
          <a:off x="2382794" y="2125213"/>
          <a:ext cx="956804" cy="143520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83000" r="-8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256083" cy="460805"/>
          </a:xfrm>
          <a:prstGeom prst="rect">
            <a:avLst/>
          </a:prstGeom>
        </p:spPr>
        <p:txBody>
          <a:bodyPr vert="horz" lIns="96594" tIns="48298" rIns="96594" bIns="4829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56218" y="0"/>
            <a:ext cx="3256083" cy="460805"/>
          </a:xfrm>
          <a:prstGeom prst="rect">
            <a:avLst/>
          </a:prstGeom>
        </p:spPr>
        <p:txBody>
          <a:bodyPr vert="horz" lIns="96594" tIns="48298" rIns="96594" bIns="48298" rtlCol="0"/>
          <a:lstStyle>
            <a:lvl1pPr algn="r">
              <a:defRPr sz="1300"/>
            </a:lvl1pPr>
          </a:lstStyle>
          <a:p>
            <a:fld id="{9D581B9C-0D4B-4971-A588-E8ED2A297BE4}" type="datetimeFigureOut">
              <a:rPr lang="en-GB" smtClean="0"/>
              <a:t>07/10/2024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6950" y="1146175"/>
            <a:ext cx="5516563" cy="3103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94" tIns="48298" rIns="96594" bIns="4829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1405" y="4419908"/>
            <a:ext cx="6011228" cy="3616285"/>
          </a:xfrm>
          <a:prstGeom prst="rect">
            <a:avLst/>
          </a:prstGeom>
        </p:spPr>
        <p:txBody>
          <a:bodyPr vert="horz" lIns="96594" tIns="48298" rIns="96594" bIns="4829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723416"/>
            <a:ext cx="3256083" cy="460804"/>
          </a:xfrm>
          <a:prstGeom prst="rect">
            <a:avLst/>
          </a:prstGeom>
        </p:spPr>
        <p:txBody>
          <a:bodyPr vert="horz" lIns="96594" tIns="48298" rIns="96594" bIns="4829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56218" y="8723416"/>
            <a:ext cx="3256083" cy="460804"/>
          </a:xfrm>
          <a:prstGeom prst="rect">
            <a:avLst/>
          </a:prstGeom>
        </p:spPr>
        <p:txBody>
          <a:bodyPr vert="horz" lIns="96594" tIns="48298" rIns="96594" bIns="48298" rtlCol="0" anchor="b"/>
          <a:lstStyle>
            <a:lvl1pPr algn="r">
              <a:defRPr sz="1300"/>
            </a:lvl1pPr>
          </a:lstStyle>
          <a:p>
            <a:fld id="{2F93F733-BE17-45AB-B69C-D4DC6D5306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558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3F733-BE17-45AB-B69C-D4DC6D53066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102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138">
              <a:defRPr/>
            </a:pPr>
            <a:fld id="{2F93F733-BE17-45AB-B69C-D4DC6D530660}" type="slidenum">
              <a:rPr lang="en-GB" sz="1200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10</a:t>
            </a:fld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708505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138">
              <a:defRPr/>
            </a:pPr>
            <a:fld id="{2F93F733-BE17-45AB-B69C-D4DC6D530660}" type="slidenum">
              <a:rPr lang="en-GB" sz="1200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11</a:t>
            </a:fld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52700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138">
              <a:defRPr/>
            </a:pPr>
            <a:fld id="{2F93F733-BE17-45AB-B69C-D4DC6D530660}" type="slidenum">
              <a:rPr lang="en-GB" sz="1200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12</a:t>
            </a:fld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57691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92"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145">
              <a:defRPr/>
            </a:pPr>
            <a:fld id="{2F93F733-BE17-45AB-B69C-D4DC6D530660}" type="slidenum">
              <a:rPr lang="en-GB" sz="1200">
                <a:solidFill>
                  <a:prstClr val="black"/>
                </a:solidFill>
                <a:latin typeface="Calibri" panose="020F0502020204030204"/>
              </a:rPr>
              <a:pPr defTabSz="457145">
                <a:defRPr/>
              </a:pPr>
              <a:t>13</a:t>
            </a:fld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911058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92">
              <a:defRPr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145">
              <a:defRPr/>
            </a:pPr>
            <a:fld id="{2F93F733-BE17-45AB-B69C-D4DC6D530660}" type="slidenum">
              <a:rPr lang="en-GB" sz="1200">
                <a:solidFill>
                  <a:prstClr val="black"/>
                </a:solidFill>
                <a:latin typeface="Calibri" panose="020F0502020204030204"/>
              </a:rPr>
              <a:pPr defTabSz="457145">
                <a:defRPr/>
              </a:pPr>
              <a:t>14</a:t>
            </a:fld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73530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73413" y="804863"/>
            <a:ext cx="3854450" cy="2168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4258">
              <a:defRPr/>
            </a:pPr>
            <a:fld id="{44C2A38B-6136-4DB1-B878-88F175E62537}" type="slidenum">
              <a:rPr lang="en-GB" sz="1200">
                <a:solidFill>
                  <a:prstClr val="black"/>
                </a:solidFill>
                <a:latin typeface="Calibri"/>
              </a:rPr>
              <a:pPr defTabSz="934258">
                <a:defRPr/>
              </a:pPr>
              <a:t>15</a:t>
            </a:fld>
            <a:endParaRPr lang="en-GB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39535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138">
              <a:defRPr/>
            </a:pPr>
            <a:fld id="{2F93F733-BE17-45AB-B69C-D4DC6D530660}" type="slidenum">
              <a:rPr lang="en-GB" sz="1200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16</a:t>
            </a:fld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473854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4258">
              <a:defRPr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138">
              <a:defRPr/>
            </a:pPr>
            <a:fld id="{2F93F733-BE17-45AB-B69C-D4DC6D530660}" type="slidenum">
              <a:rPr lang="en-GB" sz="1200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17</a:t>
            </a:fld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852825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7129">
              <a:defRPr/>
            </a:pPr>
            <a:fld id="{2F93F733-BE17-45AB-B69C-D4DC6D530660}" type="slidenum">
              <a:rPr lang="en-GB" sz="1200">
                <a:solidFill>
                  <a:prstClr val="black"/>
                </a:solidFill>
                <a:latin typeface="Calibri" panose="020F0502020204030204"/>
              </a:rPr>
              <a:pPr defTabSz="467129">
                <a:defRPr/>
              </a:pPr>
              <a:t>18</a:t>
            </a:fld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200539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4258">
              <a:defRPr/>
            </a:pPr>
            <a:endParaRPr lang="en-GB" dirty="0">
              <a:latin typeface="Times New Roman" charset="0"/>
              <a:ea typeface="MS PGothic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138">
              <a:defRPr/>
            </a:pPr>
            <a:fld id="{15673DC8-592B-4C8E-8B37-3DC9EE56DA88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19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6946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4258">
              <a:defRPr/>
            </a:pPr>
            <a:fld id="{A9E24B83-3789-4126-B9F0-1E6A88AA8970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34258">
                <a:defRPr/>
              </a:pPr>
              <a:t>2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810598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138">
              <a:defRPr/>
            </a:pPr>
            <a:fld id="{15673DC8-592B-4C8E-8B37-3DC9EE56DA88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20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19687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138">
              <a:defRPr/>
            </a:pPr>
            <a:fld id="{15673DC8-592B-4C8E-8B37-3DC9EE56DA88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21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304534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138">
              <a:defRPr/>
            </a:pPr>
            <a:fld id="{15673DC8-592B-4C8E-8B37-3DC9EE56DA88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22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167934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800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7129">
              <a:defRPr/>
            </a:pPr>
            <a:fld id="{2F93F733-BE17-45AB-B69C-D4DC6D530660}" type="slidenum">
              <a:rPr lang="en-GB" sz="1200">
                <a:solidFill>
                  <a:prstClr val="black"/>
                </a:solidFill>
                <a:latin typeface="Calibri" panose="020F0502020204030204"/>
              </a:rPr>
              <a:pPr defTabSz="467129">
                <a:defRPr/>
              </a:pPr>
              <a:t>23</a:t>
            </a:fld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470302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59085" indent="-29195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67822" indent="-23356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34951" indent="-23356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102080" indent="-23356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69209" indent="-23356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036337" indent="-23356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503466" indent="-23356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970595" indent="-23356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462138" eaLnBrk="1" hangingPunct="1">
              <a:defRPr/>
            </a:pPr>
            <a:fld id="{7ADE3C28-4F75-42EF-ABA7-A155582C01D3}" type="slidenum">
              <a:rPr lang="en-US" altLang="en-US" sz="1200">
                <a:solidFill>
                  <a:prstClr val="black"/>
                </a:solidFill>
              </a:rPr>
              <a:pPr defTabSz="462138" eaLnBrk="1" hangingPunct="1">
                <a:defRPr/>
              </a:pPr>
              <a:t>24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9804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59085" indent="-29195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67822" indent="-23356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34951" indent="-23356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102080" indent="-23356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69209" indent="-23356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036337" indent="-23356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503466" indent="-23356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970595" indent="-23356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462138" eaLnBrk="1" hangingPunct="1">
              <a:defRPr/>
            </a:pPr>
            <a:fld id="{7ADE3C28-4F75-42EF-ABA7-A155582C01D3}" type="slidenum">
              <a:rPr lang="en-US" altLang="en-US" sz="1200">
                <a:solidFill>
                  <a:prstClr val="black"/>
                </a:solidFill>
              </a:rPr>
              <a:pPr defTabSz="462138" eaLnBrk="1" hangingPunct="1">
                <a:defRPr/>
              </a:pPr>
              <a:t>25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369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3F733-BE17-45AB-B69C-D4DC6D53066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6120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7129">
              <a:defRPr/>
            </a:pPr>
            <a:fld id="{2F93F733-BE17-45AB-B69C-D4DC6D530660}" type="slidenum">
              <a:rPr lang="en-GB" sz="1200">
                <a:solidFill>
                  <a:prstClr val="black"/>
                </a:solidFill>
                <a:latin typeface="Calibri" panose="020F0502020204030204"/>
              </a:rPr>
              <a:pPr defTabSz="467129">
                <a:defRPr/>
              </a:pPr>
              <a:t>27</a:t>
            </a:fld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530175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3F733-BE17-45AB-B69C-D4DC6D530660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540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3F733-BE17-45AB-B69C-D4DC6D530660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378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138">
              <a:defRPr/>
            </a:pPr>
            <a:fld id="{2F93F733-BE17-45AB-B69C-D4DC6D530660}" type="slidenum">
              <a:rPr lang="en-GB" sz="1200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3</a:t>
            </a:fld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04180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138">
              <a:defRPr/>
            </a:pPr>
            <a:fld id="{2F93F733-BE17-45AB-B69C-D4DC6D530660}" type="slidenum">
              <a:rPr lang="en-GB" sz="1200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30</a:t>
            </a:fld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128419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138">
              <a:defRPr/>
            </a:pPr>
            <a:fld id="{2F93F733-BE17-45AB-B69C-D4DC6D530660}" type="slidenum">
              <a:rPr lang="en-GB" sz="1200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31</a:t>
            </a:fld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602040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138">
              <a:defRPr/>
            </a:pPr>
            <a:fld id="{2F93F733-BE17-45AB-B69C-D4DC6D530660}" type="slidenum">
              <a:rPr lang="en-GB" sz="1200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32</a:t>
            </a:fld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83498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138">
              <a:defRPr/>
            </a:pPr>
            <a:fld id="{2F93F733-BE17-45AB-B69C-D4DC6D530660}" type="slidenum">
              <a:rPr lang="en-GB" sz="1200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33</a:t>
            </a:fld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975860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138">
              <a:defRPr/>
            </a:pPr>
            <a:fld id="{2F93F733-BE17-45AB-B69C-D4DC6D530660}" type="slidenum">
              <a:rPr lang="en-GB" sz="1200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34</a:t>
            </a:fld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792622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3F733-BE17-45AB-B69C-D4DC6D530660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7760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138">
              <a:defRPr/>
            </a:pPr>
            <a:fld id="{2F93F733-BE17-45AB-B69C-D4DC6D530660}" type="slidenum">
              <a:rPr lang="en-GB" sz="1200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36</a:t>
            </a:fld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375847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173413" y="804863"/>
            <a:ext cx="3854450" cy="21685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4258">
              <a:defRPr/>
            </a:pPr>
            <a:fld id="{44C2A38B-6136-4DB1-B878-88F175E62537}" type="slidenum">
              <a:rPr lang="en-GB" sz="1200">
                <a:solidFill>
                  <a:prstClr val="black"/>
                </a:solidFill>
                <a:latin typeface="Calibri"/>
              </a:rPr>
              <a:pPr defTabSz="934258">
                <a:defRPr/>
              </a:pPr>
              <a:t>37</a:t>
            </a:fld>
            <a:endParaRPr lang="en-GB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82304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138">
              <a:defRPr/>
            </a:pPr>
            <a:fld id="{2F93F733-BE17-45AB-B69C-D4DC6D530660}" type="slidenum">
              <a:rPr lang="en-GB" sz="1200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38</a:t>
            </a:fld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531355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4258">
              <a:defRPr/>
            </a:pPr>
            <a:fld id="{082790B1-BE57-48AD-803B-9BD06318EEB6}" type="slidenum">
              <a:rPr lang="en-GB" sz="1200">
                <a:solidFill>
                  <a:prstClr val="black"/>
                </a:solidFill>
                <a:latin typeface="Calibri"/>
              </a:rPr>
              <a:pPr defTabSz="934258">
                <a:defRPr/>
              </a:pPr>
              <a:t>39</a:t>
            </a:fld>
            <a:endParaRPr lang="en-GB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1221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138">
              <a:defRPr/>
            </a:pPr>
            <a:fld id="{2F93F733-BE17-45AB-B69C-D4DC6D530660}" type="slidenum">
              <a:rPr lang="en-GB" sz="1200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4</a:t>
            </a:fld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995316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138">
              <a:defRPr/>
            </a:pPr>
            <a:fld id="{A9E24B83-3789-4126-B9F0-1E6A88AA8970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40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602868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3F733-BE17-45AB-B69C-D4DC6D530660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91492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138">
              <a:defRPr/>
            </a:pPr>
            <a:fld id="{2F93F733-BE17-45AB-B69C-D4DC6D530660}" type="slidenum">
              <a:rPr lang="en-GB" sz="1200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42</a:t>
            </a:fld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944651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3F733-BE17-45AB-B69C-D4DC6D530660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5595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138">
              <a:defRPr/>
            </a:pPr>
            <a:fld id="{2F93F733-BE17-45AB-B69C-D4DC6D530660}" type="slidenum">
              <a:rPr lang="en-GB" sz="1200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44</a:t>
            </a:fld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584885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4258"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138">
              <a:defRPr/>
            </a:pPr>
            <a:fld id="{8F0B3EDF-DBE5-407F-ACF2-075561A9EA45}" type="slidenum">
              <a:rPr lang="en-GB" sz="1200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45</a:t>
            </a:fld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241206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138">
              <a:defRPr/>
            </a:pPr>
            <a:fld id="{2F93F733-BE17-45AB-B69C-D4DC6D530660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46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403600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138">
              <a:defRPr/>
            </a:pPr>
            <a:fld id="{2F93F733-BE17-45AB-B69C-D4DC6D530660}" type="slidenum">
              <a:rPr lang="en-GB" sz="1200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47</a:t>
            </a:fld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1604513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138">
              <a:defRPr/>
            </a:pPr>
            <a:fld id="{2F93F733-BE17-45AB-B69C-D4DC6D530660}" type="slidenum">
              <a:rPr lang="en-GB" sz="1200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48</a:t>
            </a:fld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011585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138">
              <a:defRPr/>
            </a:pPr>
            <a:fld id="{2F93F733-BE17-45AB-B69C-D4DC6D530660}" type="slidenum">
              <a:rPr lang="en-GB" sz="1200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49</a:t>
            </a:fld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51328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1377950"/>
            <a:ext cx="6610350" cy="3719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59085" indent="-29195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67822" indent="-23356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34951" indent="-23356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102080" indent="-23356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69209" indent="-23356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036337" indent="-23356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503466" indent="-23356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970595" indent="-23356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467129" eaLnBrk="1" hangingPunct="1">
              <a:defRPr/>
            </a:pPr>
            <a:fld id="{C73F2056-2327-4337-BA46-0FE22ACF77E9}" type="slidenum">
              <a:rPr lang="en-US" altLang="en-US" sz="1200">
                <a:solidFill>
                  <a:prstClr val="black"/>
                </a:solidFill>
              </a:rPr>
              <a:pPr defTabSz="467129" eaLnBrk="1" hangingPunct="1">
                <a:defRPr/>
              </a:pPr>
              <a:t>5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34482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138">
              <a:defRPr/>
            </a:pPr>
            <a:fld id="{2F93F733-BE17-45AB-B69C-D4DC6D530660}" type="slidenum">
              <a:rPr lang="en-GB" sz="1200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50</a:t>
            </a:fld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2672294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138">
              <a:defRPr/>
            </a:pPr>
            <a:fld id="{2F93F733-BE17-45AB-B69C-D4DC6D530660}" type="slidenum">
              <a:rPr lang="en-GB" sz="1200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51</a:t>
            </a:fld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960010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138">
              <a:defRPr/>
            </a:pPr>
            <a:fld id="{2F93F733-BE17-45AB-B69C-D4DC6D530660}" type="slidenum">
              <a:rPr lang="en-GB" sz="1200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52</a:t>
            </a:fld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5770327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138">
              <a:defRPr/>
            </a:pPr>
            <a:fld id="{2F93F733-BE17-45AB-B69C-D4DC6D530660}" type="slidenum">
              <a:rPr lang="en-GB" sz="1200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53</a:t>
            </a:fld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8572356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3F733-BE17-45AB-B69C-D4DC6D530660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356848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276">
              <a:defRPr/>
            </a:pPr>
            <a:fld id="{15673DC8-592B-4C8E-8B37-3DC9EE56DA88}" type="slidenum">
              <a:rPr lang="en-GB" sz="1200">
                <a:solidFill>
                  <a:prstClr val="black"/>
                </a:solidFill>
                <a:latin typeface="Calibri" panose="020F0502020204030204"/>
              </a:rPr>
              <a:pPr defTabSz="924276">
                <a:defRPr/>
              </a:pPr>
              <a:t>55</a:t>
            </a:fld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4426248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3F733-BE17-45AB-B69C-D4DC6D530660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13884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73DC8-592B-4C8E-8B37-3DC9EE56DA88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64581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73DC8-592B-4C8E-8B37-3DC9EE56DA88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83508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73DC8-592B-4C8E-8B37-3DC9EE56DA88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102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138">
              <a:defRPr/>
            </a:pPr>
            <a:fld id="{A9E24B83-3789-4126-B9F0-1E6A88AA8970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6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6654179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138">
              <a:defRPr/>
            </a:pPr>
            <a:fld id="{15673DC8-592B-4C8E-8B37-3DC9EE56DA88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60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3363154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138">
              <a:defRPr/>
            </a:pPr>
            <a:fld id="{15673DC8-592B-4C8E-8B37-3DC9EE56DA88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61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6071868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3F733-BE17-45AB-B69C-D4DC6D530660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15607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3F733-BE17-45AB-B69C-D4DC6D530660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457168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138">
              <a:defRPr/>
            </a:pPr>
            <a:fld id="{15673DC8-592B-4C8E-8B37-3DC9EE56DA88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64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6666031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138">
              <a:defRPr/>
            </a:pPr>
            <a:fld id="{15673DC8-592B-4C8E-8B37-3DC9EE56DA88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65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5674433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138">
              <a:defRPr/>
            </a:pPr>
            <a:fld id="{15673DC8-592B-4C8E-8B37-3DC9EE56DA88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66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1145244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138">
              <a:defRPr/>
            </a:pPr>
            <a:fld id="{15673DC8-592B-4C8E-8B37-3DC9EE56DA88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67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2707662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3F733-BE17-45AB-B69C-D4DC6D530660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34460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3F733-BE17-45AB-B69C-D4DC6D530660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943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138">
              <a:defRPr/>
            </a:pPr>
            <a:fld id="{2F93F733-BE17-45AB-B69C-D4DC6D530660}" type="slidenum">
              <a:rPr lang="en-GB" sz="1200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7</a:t>
            </a:fld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2639600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3F733-BE17-45AB-B69C-D4DC6D530660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9326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3F733-BE17-45AB-B69C-D4DC6D530660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43277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3F733-BE17-45AB-B69C-D4DC6D530660}" type="slidenum">
              <a:rPr lang="en-GB" smtClean="0"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47840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3F733-BE17-45AB-B69C-D4DC6D530660}" type="slidenum">
              <a:rPr lang="en-GB" smtClean="0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86484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3F733-BE17-45AB-B69C-D4DC6D530660}" type="slidenum">
              <a:rPr lang="en-GB" smtClean="0"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76916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3F733-BE17-45AB-B69C-D4DC6D530660}" type="slidenum">
              <a:rPr lang="en-GB" smtClean="0"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58993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3F733-BE17-45AB-B69C-D4DC6D530660}" type="slidenum">
              <a:rPr lang="en-GB" smtClean="0"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38871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3F733-BE17-45AB-B69C-D4DC6D530660}" type="slidenum">
              <a:rPr lang="en-GB" smtClean="0"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81504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138">
              <a:defRPr/>
            </a:pPr>
            <a:fld id="{2F93F733-BE17-45AB-B69C-D4DC6D530660}" type="slidenum">
              <a:rPr lang="en-GB" sz="1200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78</a:t>
            </a:fld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1477312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138">
              <a:defRPr/>
            </a:pPr>
            <a:fld id="{2F93F733-BE17-45AB-B69C-D4DC6D530660}" type="slidenum">
              <a:rPr lang="en-GB" sz="1200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79</a:t>
            </a:fld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11014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2138">
              <a:defRPr/>
            </a:pPr>
            <a:fld id="{A9E24B83-3789-4126-B9F0-1E6A88AA8970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8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8425506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138">
              <a:defRPr/>
            </a:pPr>
            <a:fld id="{2F93F733-BE17-45AB-B69C-D4DC6D530660}" type="slidenum">
              <a:rPr lang="en-GB" sz="1200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80</a:t>
            </a:fld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8663507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138">
              <a:defRPr/>
            </a:pPr>
            <a:fld id="{2F93F733-BE17-45AB-B69C-D4DC6D530660}" type="slidenum">
              <a:rPr lang="en-GB" sz="1200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81</a:t>
            </a:fld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0726583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138">
              <a:defRPr/>
            </a:pPr>
            <a:fld id="{2F93F733-BE17-45AB-B69C-D4DC6D530660}" type="slidenum">
              <a:rPr lang="en-GB" sz="1200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82</a:t>
            </a:fld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7204950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138">
              <a:defRPr/>
            </a:pPr>
            <a:fld id="{2F93F733-BE17-45AB-B69C-D4DC6D530660}" type="slidenum">
              <a:rPr lang="en-GB" sz="1200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83</a:t>
            </a:fld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4460635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138">
              <a:defRPr/>
            </a:pPr>
            <a:fld id="{2F93F733-BE17-45AB-B69C-D4DC6D530660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84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5755018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138">
              <a:defRPr/>
            </a:pPr>
            <a:fld id="{2F93F733-BE17-45AB-B69C-D4DC6D530660}" type="slidenum">
              <a:rPr lang="en-GB" sz="1200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85</a:t>
            </a:fld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0594495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138">
              <a:defRPr/>
            </a:pPr>
            <a:fld id="{2F93F733-BE17-45AB-B69C-D4DC6D530660}" type="slidenum">
              <a:rPr lang="en-GB" sz="1200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86</a:t>
            </a:fld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0807124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2FCE41-2787-4708-8383-0D555EE30BA4}" type="slidenum">
              <a:rPr lang="en-GB" smtClean="0"/>
              <a:t>87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97488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24B83-3789-4126-B9F0-1E6A88AA8970}" type="slidenum">
              <a:rPr lang="en-GB" smtClean="0"/>
              <a:t>88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02656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59085" indent="-29195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67822" indent="-23356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34951" indent="-23356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102080" indent="-23356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69209" indent="-23356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036337" indent="-23356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503466" indent="-23356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970595" indent="-23356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462138" eaLnBrk="1" hangingPunct="1">
              <a:defRPr/>
            </a:pPr>
            <a:fld id="{B85602EF-D500-4608-BCCE-67811AAA991C}" type="slidenum">
              <a:rPr lang="en-US" altLang="en-US" sz="1200">
                <a:solidFill>
                  <a:prstClr val="black"/>
                </a:solidFill>
              </a:rPr>
              <a:pPr defTabSz="462138" eaLnBrk="1" hangingPunct="1">
                <a:defRPr/>
              </a:pPr>
              <a:t>89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68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4258">
              <a:defRPr/>
            </a:pPr>
            <a:fld id="{A9E24B83-3789-4126-B9F0-1E6A88AA8970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34258">
                <a:defRPr/>
              </a:pPr>
              <a:t>9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9846797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24B83-3789-4126-B9F0-1E6A88AA8970}" type="slidenum">
              <a:rPr lang="en-GB" smtClean="0"/>
              <a:t>90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372407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GB" altLang="en-US" u="sng" dirty="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GB" altLang="en-US" dirty="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GB" altLang="en-US" u="sng" dirty="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59085" indent="-29195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67822" indent="-23356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34951" indent="-23356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102080" indent="-23356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69209" indent="-23356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036337" indent="-23356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503466" indent="-23356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970595" indent="-23356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6A034882-09BD-458B-AD81-9764102B4745}" type="slidenum">
              <a:rPr lang="en-US" altLang="en-US" sz="1200"/>
              <a:pPr eaLnBrk="1" hangingPunct="1"/>
              <a:t>91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42847532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73DC8-592B-4C8E-8B37-3DC9EE56DA88}" type="slidenum">
              <a:rPr lang="en-GB" smtClean="0"/>
              <a:t>92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90611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24B83-3789-4126-B9F0-1E6A88AA8970}" type="slidenum">
              <a:rPr lang="en-GB" smtClean="0"/>
              <a:t>93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30283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E24B83-3789-4126-B9F0-1E6A88AA8970}" type="slidenum">
              <a:rPr lang="en-GB" smtClean="0"/>
              <a:t>94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7358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1377950"/>
            <a:ext cx="6610350" cy="37195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59085" indent="-29195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67822" indent="-23356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34951" indent="-23356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102080" indent="-23356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69209" indent="-23356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036337" indent="-23356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503466" indent="-23356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970595" indent="-23356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467129" eaLnBrk="1" hangingPunct="1">
              <a:defRPr/>
            </a:pPr>
            <a:fld id="{C73F2056-2327-4337-BA46-0FE22ACF77E9}" type="slidenum">
              <a:rPr lang="en-US" altLang="en-US" sz="1200">
                <a:solidFill>
                  <a:prstClr val="black"/>
                </a:solidFill>
              </a:rPr>
              <a:pPr defTabSz="467129" eaLnBrk="1" hangingPunct="1">
                <a:defRPr/>
              </a:pPr>
              <a:t>95</a:t>
            </a:fld>
            <a:endParaRPr lang="en-US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06731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7129">
              <a:defRPr/>
            </a:pPr>
            <a:fld id="{2F93F733-BE17-45AB-B69C-D4DC6D530660}" type="slidenum">
              <a:rPr lang="en-GB" sz="1200">
                <a:solidFill>
                  <a:prstClr val="black"/>
                </a:solidFill>
                <a:latin typeface="Calibri" panose="020F0502020204030204"/>
              </a:rPr>
              <a:pPr defTabSz="467129">
                <a:defRPr/>
              </a:pPr>
              <a:t>96</a:t>
            </a:fld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746201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7129">
              <a:defRPr/>
            </a:pPr>
            <a:fld id="{2F93F733-BE17-45AB-B69C-D4DC6D530660}" type="slidenum">
              <a:rPr lang="en-GB" sz="1200">
                <a:solidFill>
                  <a:prstClr val="black"/>
                </a:solidFill>
                <a:latin typeface="Calibri" panose="020F0502020204030204"/>
              </a:rPr>
              <a:pPr defTabSz="467129">
                <a:defRPr/>
              </a:pPr>
              <a:t>97</a:t>
            </a:fld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2830371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2138">
              <a:defRPr/>
            </a:pPr>
            <a:fld id="{2F93F733-BE17-45AB-B69C-D4DC6D530660}" type="slidenum">
              <a:rPr lang="en-GB" sz="1200">
                <a:solidFill>
                  <a:prstClr val="black"/>
                </a:solidFill>
                <a:latin typeface="Calibri" panose="020F0502020204030204"/>
              </a:rPr>
              <a:pPr defTabSz="462138">
                <a:defRPr/>
              </a:pPr>
              <a:t>98</a:t>
            </a:fld>
            <a:endParaRPr lang="en-GB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50567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656395"/>
            <a:ext cx="10363200" cy="1324950"/>
          </a:xfrm>
        </p:spPr>
        <p:txBody>
          <a:bodyPr anchor="b">
            <a:noAutofit/>
          </a:bodyPr>
          <a:lstStyle>
            <a:lvl1pPr algn="ctr">
              <a:defRPr sz="4800" b="1">
                <a:solidFill>
                  <a:srgbClr val="002060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263965"/>
            <a:ext cx="9144000" cy="365125"/>
          </a:xfrm>
        </p:spPr>
        <p:txBody>
          <a:bodyPr>
            <a:normAutofit/>
          </a:bodyPr>
          <a:lstStyle>
            <a:lvl1pPr marL="0" indent="0" algn="ctr">
              <a:buNone/>
              <a:defRPr sz="3200" b="1" baseline="30000">
                <a:solidFill>
                  <a:srgbClr val="00206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38F15D-FCCC-B741-954E-115B4D2A0A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13461" y="2116435"/>
            <a:ext cx="5565079" cy="27838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02B4EA-5792-0A89-8A86-A52EC15FC2C6}"/>
              </a:ext>
            </a:extLst>
          </p:cNvPr>
          <p:cNvSpPr/>
          <p:nvPr userDrawn="1"/>
        </p:nvSpPr>
        <p:spPr>
          <a:xfrm>
            <a:off x="0" y="0"/>
            <a:ext cx="12192000" cy="365126"/>
          </a:xfrm>
          <a:prstGeom prst="rect">
            <a:avLst/>
          </a:prstGeom>
          <a:solidFill>
            <a:srgbClr val="0420AC"/>
          </a:solidFill>
          <a:ln>
            <a:solidFill>
              <a:srgbClr val="0420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284681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419335-E17E-B2A7-23D3-A2CCBFB77EAB}"/>
              </a:ext>
            </a:extLst>
          </p:cNvPr>
          <p:cNvSpPr/>
          <p:nvPr userDrawn="1"/>
        </p:nvSpPr>
        <p:spPr>
          <a:xfrm>
            <a:off x="0" y="0"/>
            <a:ext cx="12192000" cy="365126"/>
          </a:xfrm>
          <a:prstGeom prst="rect">
            <a:avLst/>
          </a:prstGeom>
          <a:solidFill>
            <a:srgbClr val="0420AC"/>
          </a:solidFill>
          <a:ln>
            <a:solidFill>
              <a:srgbClr val="0420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597723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5FE3D5-90D8-80AA-7D23-45A3BE8BD9B6}"/>
              </a:ext>
            </a:extLst>
          </p:cNvPr>
          <p:cNvSpPr/>
          <p:nvPr userDrawn="1"/>
        </p:nvSpPr>
        <p:spPr>
          <a:xfrm>
            <a:off x="0" y="0"/>
            <a:ext cx="12192000" cy="365126"/>
          </a:xfrm>
          <a:prstGeom prst="rect">
            <a:avLst/>
          </a:prstGeom>
          <a:solidFill>
            <a:srgbClr val="0420AC"/>
          </a:solidFill>
          <a:ln>
            <a:solidFill>
              <a:srgbClr val="0420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389189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5770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9967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842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0971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391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983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0272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995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85657"/>
            <a:ext cx="10515600" cy="762633"/>
          </a:xfrm>
          <a:ln>
            <a:solidFill>
              <a:srgbClr val="0420AC"/>
            </a:solidFill>
          </a:ln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9647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44262B-8917-EB22-335E-4418EAEC820C}"/>
              </a:ext>
            </a:extLst>
          </p:cNvPr>
          <p:cNvSpPr/>
          <p:nvPr userDrawn="1"/>
        </p:nvSpPr>
        <p:spPr>
          <a:xfrm>
            <a:off x="0" y="0"/>
            <a:ext cx="12192000" cy="365126"/>
          </a:xfrm>
          <a:prstGeom prst="rect">
            <a:avLst/>
          </a:prstGeom>
          <a:solidFill>
            <a:srgbClr val="0420AC"/>
          </a:solidFill>
          <a:ln>
            <a:solidFill>
              <a:srgbClr val="0420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8426327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2438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622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861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0D422-5E6C-42EA-BCC0-9194B9886F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281A1F-504E-452A-B6A2-E8F65DA280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57667-E1FE-4BC9-971F-E9A0A44E1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1F4E-75C4-4929-81C4-7642649DE55D}" type="datetimeFigureOut">
              <a:rPr lang="en-GB" smtClean="0"/>
              <a:t>07/10/2024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82894-7F79-4299-85E6-9882279DF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A53D4-1C16-421F-868E-97CD38B2A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9D2E-3C0A-4EB5-B9F5-AFE675836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179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7EE31-BD38-4963-B2B8-28232437E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BC996-CC25-4F11-9290-9185F98A18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41F72-FADA-4877-A420-4799A7875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1F4E-75C4-4929-81C4-7642649DE55D}" type="datetimeFigureOut">
              <a:rPr lang="en-GB" smtClean="0"/>
              <a:t>07/10/2024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810CB-744A-4CB3-B898-599ABA4FD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D703C-7C3D-41AE-B705-78FDB4D99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9D2E-3C0A-4EB5-B9F5-AFE675836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630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B3DA1-B20A-4FD4-8877-DBE53D0F8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305811-8852-4CF7-BC09-F4D2AF234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01831-B61C-44EA-93FC-1862068F7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1F4E-75C4-4929-81C4-7642649DE55D}" type="datetimeFigureOut">
              <a:rPr lang="en-GB" smtClean="0"/>
              <a:t>07/10/2024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4E38C5-DE1E-47A5-821F-D7D90281E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BB5F2-8559-42CA-A369-E590A8737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9D2E-3C0A-4EB5-B9F5-AFE675836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912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4C24D-1A62-471E-85C4-0977334A9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CB969-5EC9-44FD-A3ED-4F5A4B3A17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2BE77-78C3-41F4-8BAF-4A7A56B14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56E90F-B7BF-4CBB-91ED-0E9F2F029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1F4E-75C4-4929-81C4-7642649DE55D}" type="datetimeFigureOut">
              <a:rPr lang="en-GB" smtClean="0"/>
              <a:t>07/10/2024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F643B-2E06-45AF-9DD0-6112A76A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50C023-DFE8-4A09-9756-9FD0C2FEA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9D2E-3C0A-4EB5-B9F5-AFE675836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4323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54257-35CA-48BA-8000-351FBD985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524EE5-3565-4CEB-9BDB-99BE22AE1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91FB8D-2E82-4DF1-887E-A38A62F5E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DF6E21-3ED5-44D2-A118-7268B616AE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145416-DAF8-4D38-B306-55DFC0A732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B5934E-6E54-41FF-ADD0-A0A5F5B3F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1F4E-75C4-4929-81C4-7642649DE55D}" type="datetimeFigureOut">
              <a:rPr lang="en-GB" smtClean="0"/>
              <a:t>07/10/2024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764636-BDC4-43C3-BAD9-FCDA61A7A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B90D02-8428-450D-A7B5-1D2A383BF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9D2E-3C0A-4EB5-B9F5-AFE675836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09487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471DB-A65F-455C-8018-5CD0B4F1F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A49377-6D39-411F-8F07-8AB4EFE7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1F4E-75C4-4929-81C4-7642649DE55D}" type="datetimeFigureOut">
              <a:rPr lang="en-GB" smtClean="0"/>
              <a:t>07/10/2024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FE9744-C6C4-4EA6-A6E8-A5F50603A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F0EE15-4685-4FD7-A8D4-05127FF3A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9D2E-3C0A-4EB5-B9F5-AFE675836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8752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9CF153-93DE-4CDD-B49D-E358F5AD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1F4E-75C4-4929-81C4-7642649DE55D}" type="datetimeFigureOut">
              <a:rPr lang="en-GB" smtClean="0"/>
              <a:t>07/10/2024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E2E485-8D79-45C7-B6D9-9A97A2FD5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AA707B-78F2-42DD-A0B4-A5E8F7798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9D2E-3C0A-4EB5-B9F5-AFE675836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61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206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F832C5-7E5A-1B4A-E2EB-8796CEEFDA06}"/>
              </a:ext>
            </a:extLst>
          </p:cNvPr>
          <p:cNvSpPr/>
          <p:nvPr userDrawn="1"/>
        </p:nvSpPr>
        <p:spPr>
          <a:xfrm>
            <a:off x="0" y="0"/>
            <a:ext cx="12192000" cy="365126"/>
          </a:xfrm>
          <a:prstGeom prst="rect">
            <a:avLst/>
          </a:prstGeom>
          <a:solidFill>
            <a:srgbClr val="0420AC"/>
          </a:solidFill>
          <a:ln>
            <a:solidFill>
              <a:srgbClr val="0420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4122155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688A4-FC3A-4793-A56A-3415ADD81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8EB2E-5883-49D9-9B78-1BE50A764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DF256F-5D20-46D7-87A8-94C32E746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931512-5CE0-4927-B13E-20805F8F5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1F4E-75C4-4929-81C4-7642649DE55D}" type="datetimeFigureOut">
              <a:rPr lang="en-GB" smtClean="0"/>
              <a:t>07/10/2024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70464-EAC0-441E-82F7-B85ACC4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09C670-8F85-4C7E-8335-BE62C4135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9D2E-3C0A-4EB5-B9F5-AFE675836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4725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2500E-90DE-4348-A9CB-45FB38496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6BF306-AF88-4779-AC64-AD1689CDFA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50CA30-AC6B-4DB0-915C-17C7EBE316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9A5895-4D1C-4976-B2FC-9C907A86F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1F4E-75C4-4929-81C4-7642649DE55D}" type="datetimeFigureOut">
              <a:rPr lang="en-GB" smtClean="0"/>
              <a:t>07/10/2024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263850-DE49-43E4-8AB4-0F4E710FB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95D5E-2CEF-4890-B8AC-BBE8EE5D8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9D2E-3C0A-4EB5-B9F5-AFE675836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0835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35EEA-DDF2-40C0-AAD5-5E0BC4867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0C352E-C969-46D3-A86B-C1C6C91D00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0C5B5-89A1-4F1D-9A90-EC08FB2A5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1F4E-75C4-4929-81C4-7642649DE55D}" type="datetimeFigureOut">
              <a:rPr lang="en-GB" smtClean="0"/>
              <a:t>07/10/2024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FC4915-2B03-4C15-B070-CEA2B7F49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33583-1D5A-40B1-AFE3-7F5AAB68D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9D2E-3C0A-4EB5-B9F5-AFE675836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4070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073AA0-9F71-4FE3-8C5F-7BD96C97A9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F02AE3-39B9-4C57-A925-EA1BD83BF4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A7F54-DC2F-423F-8D15-0305F50A2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1F4E-75C4-4929-81C4-7642649DE55D}" type="datetimeFigureOut">
              <a:rPr lang="en-GB" smtClean="0"/>
              <a:t>07/10/2024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EFF4C-5F0F-4313-AEEA-C03926385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861AE-E0D7-42D9-8B20-AD172A13F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69D2E-3C0A-4EB5-B9F5-AFE675836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981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4E53F5-B3FC-37A3-854A-E9B7546E5167}"/>
              </a:ext>
            </a:extLst>
          </p:cNvPr>
          <p:cNvSpPr/>
          <p:nvPr userDrawn="1"/>
        </p:nvSpPr>
        <p:spPr>
          <a:xfrm>
            <a:off x="0" y="0"/>
            <a:ext cx="12192000" cy="365126"/>
          </a:xfrm>
          <a:prstGeom prst="rect">
            <a:avLst/>
          </a:prstGeom>
          <a:solidFill>
            <a:srgbClr val="0420AC"/>
          </a:solidFill>
          <a:ln>
            <a:solidFill>
              <a:srgbClr val="0420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816938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99199C-A2AD-6E18-4CE4-363E655CC8A5}"/>
              </a:ext>
            </a:extLst>
          </p:cNvPr>
          <p:cNvSpPr/>
          <p:nvPr userDrawn="1"/>
        </p:nvSpPr>
        <p:spPr>
          <a:xfrm>
            <a:off x="0" y="0"/>
            <a:ext cx="12192000" cy="365126"/>
          </a:xfrm>
          <a:prstGeom prst="rect">
            <a:avLst/>
          </a:prstGeom>
          <a:solidFill>
            <a:srgbClr val="0420AC"/>
          </a:solidFill>
          <a:ln>
            <a:solidFill>
              <a:srgbClr val="0420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06298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FF055C6-2C9F-43F2-803D-CA5D70BAB727}" type="datetimeFigureOut">
              <a:rPr lang="en-GB" smtClean="0"/>
              <a:t>07/10/2024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C1BD93C-EFF1-444B-9E03-D20EDDE710E1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D5D7DA-B939-B342-2344-531FAFA62A2B}"/>
              </a:ext>
            </a:extLst>
          </p:cNvPr>
          <p:cNvSpPr/>
          <p:nvPr userDrawn="1"/>
        </p:nvSpPr>
        <p:spPr>
          <a:xfrm>
            <a:off x="0" y="0"/>
            <a:ext cx="12192000" cy="365126"/>
          </a:xfrm>
          <a:prstGeom prst="rect">
            <a:avLst/>
          </a:prstGeom>
          <a:solidFill>
            <a:srgbClr val="0420AC"/>
          </a:solidFill>
          <a:ln>
            <a:solidFill>
              <a:srgbClr val="0420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081102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6FD6AC8-B55D-24ED-8573-7C48D76EDB22}"/>
              </a:ext>
            </a:extLst>
          </p:cNvPr>
          <p:cNvSpPr/>
          <p:nvPr userDrawn="1"/>
        </p:nvSpPr>
        <p:spPr>
          <a:xfrm>
            <a:off x="0" y="0"/>
            <a:ext cx="12192000" cy="365126"/>
          </a:xfrm>
          <a:prstGeom prst="rect">
            <a:avLst/>
          </a:prstGeom>
          <a:solidFill>
            <a:srgbClr val="0420AC"/>
          </a:solidFill>
          <a:ln>
            <a:solidFill>
              <a:srgbClr val="0420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054843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2826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2D9A0E-7834-AB1B-BF5A-3AC11F3818ED}"/>
              </a:ext>
            </a:extLst>
          </p:cNvPr>
          <p:cNvSpPr/>
          <p:nvPr userDrawn="1"/>
        </p:nvSpPr>
        <p:spPr>
          <a:xfrm>
            <a:off x="0" y="0"/>
            <a:ext cx="12192000" cy="365126"/>
          </a:xfrm>
          <a:prstGeom prst="rect">
            <a:avLst/>
          </a:prstGeom>
          <a:solidFill>
            <a:srgbClr val="0420AC"/>
          </a:solidFill>
          <a:ln>
            <a:solidFill>
              <a:srgbClr val="0420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000985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DE981E-FAAF-BBAC-98CB-7D39AF0BCF5A}"/>
              </a:ext>
            </a:extLst>
          </p:cNvPr>
          <p:cNvSpPr/>
          <p:nvPr userDrawn="1"/>
        </p:nvSpPr>
        <p:spPr>
          <a:xfrm>
            <a:off x="0" y="6492874"/>
            <a:ext cx="12192000" cy="365126"/>
          </a:xfrm>
          <a:prstGeom prst="rect">
            <a:avLst/>
          </a:prstGeom>
          <a:solidFill>
            <a:srgbClr val="0420AC"/>
          </a:solidFill>
          <a:ln>
            <a:solidFill>
              <a:srgbClr val="0420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/>
              <a:t>R e s p e c t    †    L o v e    †    I n t e g r </a:t>
            </a:r>
            <a:r>
              <a:rPr lang="en-GB" sz="2400" err="1"/>
              <a:t>i</a:t>
            </a:r>
            <a:r>
              <a:rPr lang="en-GB" sz="2400"/>
              <a:t> t y    †    S e r v </a:t>
            </a:r>
            <a:r>
              <a:rPr lang="en-GB" sz="2400" err="1"/>
              <a:t>i</a:t>
            </a:r>
            <a:r>
              <a:rPr lang="en-GB" sz="2400"/>
              <a:t> c e    †    R e s </a:t>
            </a:r>
            <a:r>
              <a:rPr lang="en-GB" sz="2400" err="1"/>
              <a:t>i</a:t>
            </a:r>
            <a:r>
              <a:rPr lang="en-GB" sz="2400"/>
              <a:t> l </a:t>
            </a:r>
            <a:r>
              <a:rPr lang="en-GB" sz="2400" err="1"/>
              <a:t>i</a:t>
            </a:r>
            <a:r>
              <a:rPr lang="en-GB" sz="2400"/>
              <a:t> e n c 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24059D-7E86-72B7-16D2-1F04E7838CF1}"/>
              </a:ext>
            </a:extLst>
          </p:cNvPr>
          <p:cNvSpPr/>
          <p:nvPr userDrawn="1"/>
        </p:nvSpPr>
        <p:spPr>
          <a:xfrm>
            <a:off x="0" y="0"/>
            <a:ext cx="12192000" cy="365126"/>
          </a:xfrm>
          <a:prstGeom prst="rect">
            <a:avLst/>
          </a:prstGeom>
          <a:solidFill>
            <a:srgbClr val="0420AC"/>
          </a:solidFill>
          <a:ln>
            <a:solidFill>
              <a:srgbClr val="0420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4237276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6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DB6FBA-8A4C-47EF-A10F-37E6A7AA6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8CF414-4EE5-4C16-8584-C5460093A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64108-E615-4E64-A8CE-854F1F8436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21F4E-75C4-4929-81C4-7642649DE55D}" type="datetimeFigureOut">
              <a:rPr lang="en-GB" smtClean="0"/>
              <a:t>07/10/2024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A0356-3C5F-4E25-A75F-CB457091E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8F652-75FC-4DC3-B010-43B50AEF1E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69D2E-3C0A-4EB5-B9F5-AFE675836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506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37.jpeg"/><Relationship Id="rId4" Type="http://schemas.openxmlformats.org/officeDocument/2006/relationships/image" Target="../media/image4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37.jpeg"/><Relationship Id="rId4" Type="http://schemas.openxmlformats.org/officeDocument/2006/relationships/image" Target="../media/image4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7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37.jpeg"/><Relationship Id="rId4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7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37.jpeg"/><Relationship Id="rId4" Type="http://schemas.openxmlformats.org/officeDocument/2006/relationships/image" Target="../media/image41.jpeg"/><Relationship Id="rId9" Type="http://schemas.openxmlformats.org/officeDocument/2006/relationships/image" Target="../media/image5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7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37.jpeg"/><Relationship Id="rId10" Type="http://schemas.openxmlformats.org/officeDocument/2006/relationships/image" Target="../media/image59.png"/><Relationship Id="rId4" Type="http://schemas.openxmlformats.org/officeDocument/2006/relationships/image" Target="../media/image41.jpeg"/><Relationship Id="rId9" Type="http://schemas.openxmlformats.org/officeDocument/2006/relationships/image" Target="../media/image57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mailto:s.gibson@st-antonys.com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senecalearning.com/en-GB/" TargetMode="External"/><Relationship Id="rId7" Type="http://schemas.openxmlformats.org/officeDocument/2006/relationships/hyperlink" Target="https://www.youtube.com/freesciencelessons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bc.co.uk/bitesize/examspecs/zqkww6f" TargetMode="External"/><Relationship Id="rId5" Type="http://schemas.openxmlformats.org/officeDocument/2006/relationships/hyperlink" Target="https://cognitoedu.org/home" TargetMode="External"/><Relationship Id="rId4" Type="http://schemas.openxmlformats.org/officeDocument/2006/relationships/hyperlink" Target="https://www.cgpbooks.co.uk/all-products/revision-cards-and-flashcards?sort=best_selling&amp;quantity=36&amp;page=1&amp;view=grid&amp;currentFilter=ExamBoard_143&amp;filter_key%20stage=KeyStage_59&amp;filter_subject=Subject_9%2CSubject_12%2CSubject_38%2CSubject_865%2CSubject_42&amp;filter_exam%20board=ExamBoard_143%2CExamBoard_284%2CExamBoard_942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../media/image79.png"/><Relationship Id="rId9" Type="http://schemas.openxmlformats.org/officeDocument/2006/relationships/image" Target="../media/image8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55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microsoft.com/office/2007/relationships/hdphoto" Target="../media/hdphoto1.wdp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8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8.jpe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6.png"/><Relationship Id="rId4" Type="http://schemas.openxmlformats.org/officeDocument/2006/relationships/image" Target="../media/image95.jpeg"/><Relationship Id="rId9" Type="http://schemas.openxmlformats.org/officeDocument/2006/relationships/image" Target="../media/image10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3.png"/><Relationship Id="rId4" Type="http://schemas.openxmlformats.org/officeDocument/2006/relationships/notesSlide" Target="../notesSlides/notesSlide9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C540DF-D327-0508-FCF4-26A386B52DA9}"/>
              </a:ext>
            </a:extLst>
          </p:cNvPr>
          <p:cNvSpPr txBox="1"/>
          <p:nvPr/>
        </p:nvSpPr>
        <p:spPr>
          <a:xfrm>
            <a:off x="1962879" y="3811840"/>
            <a:ext cx="8471451" cy="31700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GB" sz="4000" b="1">
                <a:solidFill>
                  <a:srgbClr val="002060"/>
                </a:solidFill>
                <a:latin typeface="Calibri" panose="020F0502020204030204"/>
              </a:rPr>
              <a:t>Welcome to the Year</a:t>
            </a: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11 </a:t>
            </a:r>
            <a:r>
              <a:rPr lang="en-GB" sz="4000" b="1">
                <a:solidFill>
                  <a:srgbClr val="002060"/>
                </a:solidFill>
                <a:latin typeface="Calibri" panose="020F0502020204030204"/>
              </a:rPr>
              <a:t>Parental Information</a:t>
            </a: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Evening</a:t>
            </a:r>
            <a:endParaRPr kumimoji="0" lang="en-GB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  <a:p>
            <a:pPr algn="ctr">
              <a:defRPr/>
            </a:pPr>
            <a:endParaRPr lang="en-GB" sz="4000" b="1">
              <a:solidFill>
                <a:srgbClr val="002060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Tuesday </a:t>
            </a:r>
            <a:r>
              <a:rPr lang="en-GB" sz="4000" b="1">
                <a:solidFill>
                  <a:srgbClr val="002060"/>
                </a:solidFill>
                <a:latin typeface="Calibri" panose="020F0502020204030204"/>
              </a:rPr>
              <a:t>10</a:t>
            </a:r>
            <a:r>
              <a:rPr lang="en-GB" sz="4000" b="1" baseline="30000">
                <a:solidFill>
                  <a:srgbClr val="002060"/>
                </a:solidFill>
                <a:latin typeface="Calibri" panose="020F0502020204030204"/>
              </a:rPr>
              <a:t>th</a:t>
            </a:r>
            <a:r>
              <a:rPr kumimoji="0" lang="en-GB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September </a:t>
            </a:r>
            <a:r>
              <a:rPr lang="en-GB" sz="4000" b="1">
                <a:solidFill>
                  <a:srgbClr val="002060"/>
                </a:solidFill>
                <a:latin typeface="Calibri" panose="020F0502020204030204"/>
              </a:rPr>
              <a:t>2024</a:t>
            </a:r>
            <a:endParaRPr lang="en-GB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EB96E3-6991-DE55-4C08-1039A6599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29" y="501246"/>
            <a:ext cx="4728046" cy="31613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18158A-2DE5-039D-7029-9AC72A41C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520" y="1252586"/>
            <a:ext cx="5375595" cy="151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55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1C7CC-BFF2-9EC3-AF57-3A3FF7FED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Last week’s assembly – First day back</a:t>
            </a:r>
          </a:p>
        </p:txBody>
      </p:sp>
      <p:pic>
        <p:nvPicPr>
          <p:cNvPr id="8" name="Picture 2" descr="Walker in fog">
            <a:extLst>
              <a:ext uri="{FF2B5EF4-FFF2-40B4-BE49-F238E27FC236}">
                <a16:creationId xmlns:a16="http://schemas.microsoft.com/office/drawing/2014/main" id="{1ACC113D-88FC-AC0F-440B-2C4FEE7C3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40" y="1919786"/>
            <a:ext cx="4566413" cy="282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ulduztourism.az/wp-content/uploads/2017/09/role-tour-guide_5ee3912ff215781a-1200x480.jpg">
            <a:extLst>
              <a:ext uri="{FF2B5EF4-FFF2-40B4-BE49-F238E27FC236}">
                <a16:creationId xmlns:a16="http://schemas.microsoft.com/office/drawing/2014/main" id="{EDF7F82A-DE25-8164-34B8-BF7DC09BA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684" y="3429000"/>
            <a:ext cx="6854655" cy="274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F9D1D8B-E741-885F-925E-FD942E291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04" y="1425156"/>
            <a:ext cx="5320392" cy="526795"/>
          </a:xfrm>
        </p:spPr>
        <p:txBody>
          <a:bodyPr/>
          <a:lstStyle/>
          <a:p>
            <a:pPr marL="0" indent="0" algn="ctr">
              <a:buNone/>
            </a:pPr>
            <a:r>
              <a:rPr lang="en-GB"/>
              <a:t>Helping you feel a bit less like this…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0D655D5-AEF2-D17A-1F18-7AEE8DCA57D3}"/>
              </a:ext>
            </a:extLst>
          </p:cNvPr>
          <p:cNvSpPr txBox="1">
            <a:spLocks/>
          </p:cNvSpPr>
          <p:nvPr/>
        </p:nvSpPr>
        <p:spPr>
          <a:xfrm>
            <a:off x="5304589" y="2902205"/>
            <a:ext cx="6396789" cy="526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…and a bit more like this.</a:t>
            </a:r>
          </a:p>
        </p:txBody>
      </p:sp>
    </p:spTree>
    <p:extLst>
      <p:ext uri="{BB962C8B-B14F-4D97-AF65-F5344CB8AC3E}">
        <p14:creationId xmlns:p14="http://schemas.microsoft.com/office/powerpoint/2010/main" val="2797430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1C7CC-BFF2-9EC3-AF57-3A3FF7FED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/>
              <a:t>Year 11? Been there, done that.</a:t>
            </a:r>
          </a:p>
        </p:txBody>
      </p:sp>
      <p:pic>
        <p:nvPicPr>
          <p:cNvPr id="1026" name="Picture 2" descr="http://ulduztourism.az/wp-content/uploads/2017/09/role-tour-guide_5ee3912ff215781a-1200x480.jpg">
            <a:extLst>
              <a:ext uri="{FF2B5EF4-FFF2-40B4-BE49-F238E27FC236}">
                <a16:creationId xmlns:a16="http://schemas.microsoft.com/office/drawing/2014/main" id="{F4537137-552E-4704-90F6-2D889B57A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73" y="1444133"/>
            <a:ext cx="11549453" cy="461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441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1C7CC-BFF2-9EC3-AF57-3A3FF7FED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Last week’s assembly – First day 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0DB41-F647-00B7-4053-D378C05AB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Why is it important for you to achieve well?</a:t>
            </a:r>
          </a:p>
          <a:p>
            <a:r>
              <a:rPr lang="en-GB"/>
              <a:t>What happens in year 11?</a:t>
            </a:r>
          </a:p>
          <a:p>
            <a:r>
              <a:rPr lang="en-GB"/>
              <a:t>How do I achieve well?</a:t>
            </a:r>
          </a:p>
          <a:p>
            <a:endParaRPr lang="en-GB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EC168C7-496A-CC36-1D7B-E784BC94C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578" y="1607979"/>
            <a:ext cx="4174569" cy="416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ointing finger,hand,pointing,direction,point - free image from needpix.com">
            <a:extLst>
              <a:ext uri="{FF2B5EF4-FFF2-40B4-BE49-F238E27FC236}">
                <a16:creationId xmlns:a16="http://schemas.microsoft.com/office/drawing/2014/main" id="{B61FAD0B-8768-6360-AC6C-239B45885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330" y="2913725"/>
            <a:ext cx="4729031" cy="354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499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1C7CC-BFF2-9EC3-AF57-3A3FF7FED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Why is it important for you to achieve well?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B6214-1F0E-A81C-99FB-4913EFD52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75" y="1419646"/>
            <a:ext cx="7288630" cy="4906125"/>
          </a:xfrm>
        </p:spPr>
        <p:txBody>
          <a:bodyPr>
            <a:normAutofit/>
          </a:bodyPr>
          <a:lstStyle/>
          <a:p>
            <a:r>
              <a:rPr lang="en-GB"/>
              <a:t>What do </a:t>
            </a:r>
            <a:r>
              <a:rPr lang="en-GB" b="1"/>
              <a:t>you</a:t>
            </a:r>
            <a:r>
              <a:rPr lang="en-GB"/>
              <a:t> want to do when you leave St Antony’s?</a:t>
            </a:r>
          </a:p>
          <a:p>
            <a:r>
              <a:rPr lang="en-GB"/>
              <a:t>What </a:t>
            </a:r>
            <a:r>
              <a:rPr lang="en-GB" b="1"/>
              <a:t>career</a:t>
            </a:r>
            <a:r>
              <a:rPr lang="en-GB"/>
              <a:t> are you aiming for?</a:t>
            </a:r>
          </a:p>
          <a:p>
            <a:r>
              <a:rPr lang="en-GB"/>
              <a:t>What </a:t>
            </a:r>
            <a:r>
              <a:rPr lang="en-GB" b="1"/>
              <a:t>course</a:t>
            </a:r>
            <a:r>
              <a:rPr lang="en-GB"/>
              <a:t>(s) do you want to study?</a:t>
            </a:r>
          </a:p>
          <a:p>
            <a:endParaRPr lang="en-GB"/>
          </a:p>
          <a:p>
            <a:r>
              <a:rPr lang="en-GB"/>
              <a:t>What </a:t>
            </a:r>
            <a:r>
              <a:rPr lang="en-GB" b="1"/>
              <a:t>qualifications</a:t>
            </a:r>
            <a:r>
              <a:rPr lang="en-GB"/>
              <a:t> do you need to access your chosen path?</a:t>
            </a:r>
          </a:p>
          <a:p>
            <a:r>
              <a:rPr lang="en-GB"/>
              <a:t>What </a:t>
            </a:r>
            <a:r>
              <a:rPr lang="en-GB" b="1"/>
              <a:t>qualities</a:t>
            </a:r>
            <a:r>
              <a:rPr lang="en-GB"/>
              <a:t> and </a:t>
            </a:r>
            <a:r>
              <a:rPr lang="en-GB" b="1"/>
              <a:t>skills</a:t>
            </a:r>
            <a:r>
              <a:rPr lang="en-GB"/>
              <a:t> do you need?</a:t>
            </a:r>
          </a:p>
          <a:p>
            <a:r>
              <a:rPr lang="en-GB" b="1"/>
              <a:t>Are you on track to get the qualifications you need to access your choices?</a:t>
            </a:r>
          </a:p>
        </p:txBody>
      </p:sp>
      <p:pic>
        <p:nvPicPr>
          <p:cNvPr id="3074" name="Picture 2" descr="How To Choose The Right Career Path [The Ultimate Quick Guide]">
            <a:extLst>
              <a:ext uri="{FF2B5EF4-FFF2-40B4-BE49-F238E27FC236}">
                <a16:creationId xmlns:a16="http://schemas.microsoft.com/office/drawing/2014/main" id="{29828FE0-4E67-6AF3-4BA3-427EE8829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430" y="1419647"/>
            <a:ext cx="4213895" cy="243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249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1C7CC-BFF2-9EC3-AF57-3A3FF7FED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Why is it important for you to achieve well?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B6214-1F0E-A81C-99FB-4913EFD52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75" y="1419647"/>
            <a:ext cx="7288630" cy="4649616"/>
          </a:xfrm>
        </p:spPr>
        <p:txBody>
          <a:bodyPr>
            <a:normAutofit/>
          </a:bodyPr>
          <a:lstStyle/>
          <a:p>
            <a:r>
              <a:rPr lang="en-GB" b="1"/>
              <a:t>Qualifications</a:t>
            </a:r>
            <a:r>
              <a:rPr lang="en-GB"/>
              <a:t> open doors.</a:t>
            </a:r>
          </a:p>
          <a:p>
            <a:r>
              <a:rPr lang="en-GB"/>
              <a:t>They are like </a:t>
            </a:r>
            <a:r>
              <a:rPr lang="en-GB" b="1"/>
              <a:t>keys</a:t>
            </a:r>
            <a:r>
              <a:rPr lang="en-GB"/>
              <a:t> to a better future.</a:t>
            </a:r>
          </a:p>
        </p:txBody>
      </p:sp>
      <p:pic>
        <p:nvPicPr>
          <p:cNvPr id="3074" name="Picture 2" descr="How To Choose The Right Career Path [The Ultimate Quick Guide]">
            <a:extLst>
              <a:ext uri="{FF2B5EF4-FFF2-40B4-BE49-F238E27FC236}">
                <a16:creationId xmlns:a16="http://schemas.microsoft.com/office/drawing/2014/main" id="{29828FE0-4E67-6AF3-4BA3-427EE8829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430" y="1419647"/>
            <a:ext cx="4213895" cy="243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remium Vector | Open and closed door collection Cartoon entrance and exit  doors with handles and frames home exterior architecture concept Vector set">
            <a:extLst>
              <a:ext uri="{FF2B5EF4-FFF2-40B4-BE49-F238E27FC236}">
                <a16:creationId xmlns:a16="http://schemas.microsoft.com/office/drawing/2014/main" id="{156349B2-F633-F772-4336-F66AE3625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2692672"/>
            <a:ext cx="6860130" cy="343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Old Key Vector Art, Icons, and Graphics for Free Download">
            <a:extLst>
              <a:ext uri="{FF2B5EF4-FFF2-40B4-BE49-F238E27FC236}">
                <a16:creationId xmlns:a16="http://schemas.microsoft.com/office/drawing/2014/main" id="{C82D0E27-2DC3-3408-D8FD-8252DFB97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429" y="4158008"/>
            <a:ext cx="4213896" cy="196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594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"/>
            <a:ext cx="12192000" cy="778213"/>
          </a:xfr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b="1">
                <a:latin typeface="+mj-lt"/>
              </a:rPr>
              <a:t>Something to think about...</a:t>
            </a:r>
            <a:endParaRPr lang="en-GB">
              <a:latin typeface="+mj-lt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31E58B4-D32C-F950-DD39-452727138700}"/>
              </a:ext>
            </a:extLst>
          </p:cNvPr>
          <p:cNvSpPr txBox="1">
            <a:spLocks/>
          </p:cNvSpPr>
          <p:nvPr/>
        </p:nvSpPr>
        <p:spPr>
          <a:xfrm>
            <a:off x="198540" y="873334"/>
            <a:ext cx="11794920" cy="1447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do you think happens after you get your CGSE results on 21</a:t>
            </a:r>
            <a:r>
              <a:rPr kumimoji="0" lang="en-GB" sz="4400" b="1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</a:t>
            </a: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August 2025?</a:t>
            </a:r>
          </a:p>
        </p:txBody>
      </p:sp>
      <p:pic>
        <p:nvPicPr>
          <p:cNvPr id="6150" name="Picture 6" descr="GCSE results: Northern Ireland girls continue to outperform boys |  BelfastTelegraph.co.uk">
            <a:extLst>
              <a:ext uri="{FF2B5EF4-FFF2-40B4-BE49-F238E27FC236}">
                <a16:creationId xmlns:a16="http://schemas.microsoft.com/office/drawing/2014/main" id="{D4DC54C8-3828-776B-79DB-8DCDFE15E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947" y="2395620"/>
            <a:ext cx="6390105" cy="426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802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1C7CC-BFF2-9EC3-AF57-3A3FF7FED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Why is it important for you to achieve well?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B6214-1F0E-A81C-99FB-4913EFD52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74" y="1419647"/>
            <a:ext cx="11716251" cy="49526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b="1" dirty="0"/>
              <a:t>Shortlisting is a selection process undertaken by employers and education providers where they select applicants for a job or course.</a:t>
            </a:r>
          </a:p>
          <a:p>
            <a:endParaRPr lang="en-GB" dirty="0"/>
          </a:p>
          <a:p>
            <a:r>
              <a:rPr lang="en-GB" dirty="0">
                <a:highlight>
                  <a:srgbClr val="FFFF00"/>
                </a:highlight>
              </a:rPr>
              <a:t>A limited number of places exist, and a limited number of interviews can take place, so they will use application forms to select candidates.</a:t>
            </a:r>
          </a:p>
          <a:p>
            <a:endParaRPr lang="en-GB" dirty="0"/>
          </a:p>
          <a:p>
            <a:r>
              <a:rPr lang="en-GB" dirty="0"/>
              <a:t>Selection often includes:</a:t>
            </a:r>
          </a:p>
          <a:p>
            <a:pPr lvl="1"/>
            <a:r>
              <a:rPr lang="en-GB" dirty="0"/>
              <a:t>Does the candidate have the relevant qualifications at the right level?</a:t>
            </a:r>
          </a:p>
          <a:p>
            <a:pPr lvl="1"/>
            <a:r>
              <a:rPr lang="en-GB" dirty="0"/>
              <a:t>Did the candidate achieve well in English and Maths?</a:t>
            </a:r>
          </a:p>
          <a:p>
            <a:pPr lvl="1"/>
            <a:r>
              <a:rPr lang="en-GB" dirty="0"/>
              <a:t>How did the candidate achieve in their other subjects?</a:t>
            </a:r>
          </a:p>
          <a:p>
            <a:pPr lvl="1"/>
            <a:r>
              <a:rPr lang="en-GB" dirty="0"/>
              <a:t>What was the candidate’s attendance like?</a:t>
            </a:r>
          </a:p>
        </p:txBody>
      </p:sp>
      <p:pic>
        <p:nvPicPr>
          <p:cNvPr id="7" name="Picture 6" descr="Businessman holds board: please hire me Stock Photo | Adobe Stock">
            <a:extLst>
              <a:ext uri="{FF2B5EF4-FFF2-40B4-BE49-F238E27FC236}">
                <a16:creationId xmlns:a16="http://schemas.microsoft.com/office/drawing/2014/main" id="{F4634E7C-5F47-9D76-4AC7-1EB9929C5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493" y="3429000"/>
            <a:ext cx="1854437" cy="278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419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1C7CC-BFF2-9EC3-AF57-3A3FF7FED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Why is it important for you to achieve well?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B6214-1F0E-A81C-99FB-4913EFD52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75" y="1419647"/>
            <a:ext cx="7288630" cy="46496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200"/>
              <a:t>Year 11 is about achieving well </a:t>
            </a:r>
            <a:r>
              <a:rPr lang="en-GB" sz="3200" b="1"/>
              <a:t>so that you can access the courses and careers that you want</a:t>
            </a:r>
            <a:r>
              <a:rPr lang="en-GB" sz="3200"/>
              <a:t>.</a:t>
            </a:r>
          </a:p>
        </p:txBody>
      </p:sp>
      <p:pic>
        <p:nvPicPr>
          <p:cNvPr id="4" name="Picture 2" descr="How To Choose The Right Career Path [The Ultimate Quick Guide]">
            <a:extLst>
              <a:ext uri="{FF2B5EF4-FFF2-40B4-BE49-F238E27FC236}">
                <a16:creationId xmlns:a16="http://schemas.microsoft.com/office/drawing/2014/main" id="{82C1FA3E-DA18-6995-6CD9-24EE5634D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430" y="1419647"/>
            <a:ext cx="4213895" cy="243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remium Vector | Open and closed door collection Cartoon entrance and exit  doors with handles and frames home exterior architecture concept Vector set">
            <a:extLst>
              <a:ext uri="{FF2B5EF4-FFF2-40B4-BE49-F238E27FC236}">
                <a16:creationId xmlns:a16="http://schemas.microsoft.com/office/drawing/2014/main" id="{4588EC78-4E9D-657B-C129-548C9ADBE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25" y="2885177"/>
            <a:ext cx="6860130" cy="343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Old Key Vector Art, Icons, and Graphics for Free Download">
            <a:extLst>
              <a:ext uri="{FF2B5EF4-FFF2-40B4-BE49-F238E27FC236}">
                <a16:creationId xmlns:a16="http://schemas.microsoft.com/office/drawing/2014/main" id="{F552EAA6-DBFC-0196-3598-A7F2E6F56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429" y="4158008"/>
            <a:ext cx="4213896" cy="196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66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1C7CC-BFF2-9EC3-AF57-3A3FF7FED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happens in year 11?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0DB41-F647-00B7-4053-D378C05AB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9647"/>
            <a:ext cx="10515600" cy="476725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b="1"/>
              <a:t>Ongoing:</a:t>
            </a:r>
          </a:p>
          <a:p>
            <a:r>
              <a:rPr lang="en-GB" b="1"/>
              <a:t>Lessons</a:t>
            </a:r>
            <a:r>
              <a:rPr lang="en-GB"/>
              <a:t> as usual. Still studying for qualifications.</a:t>
            </a:r>
          </a:p>
          <a:p>
            <a:r>
              <a:rPr lang="en-GB" b="1"/>
              <a:t>Homework (structured revision)</a:t>
            </a:r>
            <a:r>
              <a:rPr lang="en-GB"/>
              <a:t> – Workbooks, revision guides, schedules.</a:t>
            </a:r>
          </a:p>
          <a:p>
            <a:r>
              <a:rPr lang="en-GB" b="1">
                <a:solidFill>
                  <a:srgbClr val="EEECE1"/>
                </a:solidFill>
              </a:rPr>
              <a:t>P6, P0, independent Y11 study room </a:t>
            </a:r>
            <a:r>
              <a:rPr lang="en-GB">
                <a:solidFill>
                  <a:srgbClr val="EEECE1"/>
                </a:solidFill>
              </a:rPr>
              <a:t>(more information later).</a:t>
            </a:r>
          </a:p>
          <a:p>
            <a:pPr marL="0" indent="0">
              <a:buNone/>
            </a:pPr>
            <a:endParaRPr lang="en-GB">
              <a:solidFill>
                <a:srgbClr val="EEECE1"/>
              </a:solidFill>
            </a:endParaRPr>
          </a:p>
          <a:p>
            <a:pPr marL="0" indent="0">
              <a:buNone/>
            </a:pPr>
            <a:r>
              <a:rPr lang="en-GB" b="1">
                <a:solidFill>
                  <a:srgbClr val="EEECE1"/>
                </a:solidFill>
              </a:rPr>
              <a:t>Key dates:</a:t>
            </a:r>
          </a:p>
          <a:p>
            <a:r>
              <a:rPr lang="en-GB">
                <a:solidFill>
                  <a:srgbClr val="EEECE1"/>
                </a:solidFill>
              </a:rPr>
              <a:t>November – Mocks round 1 </a:t>
            </a:r>
            <a:r>
              <a:rPr lang="en-GB" i="1">
                <a:solidFill>
                  <a:srgbClr val="EEECE1"/>
                </a:solidFill>
              </a:rPr>
              <a:t>(2 weeks)</a:t>
            </a:r>
            <a:r>
              <a:rPr lang="en-GB">
                <a:solidFill>
                  <a:srgbClr val="EEECE1"/>
                </a:solidFill>
              </a:rPr>
              <a:t>.</a:t>
            </a:r>
          </a:p>
          <a:p>
            <a:r>
              <a:rPr lang="en-GB">
                <a:solidFill>
                  <a:srgbClr val="EEECE1"/>
                </a:solidFill>
              </a:rPr>
              <a:t>December – College application deadline.</a:t>
            </a:r>
          </a:p>
          <a:p>
            <a:r>
              <a:rPr lang="en-GB">
                <a:solidFill>
                  <a:srgbClr val="EEECE1"/>
                </a:solidFill>
              </a:rPr>
              <a:t>February – Mocks round 2 </a:t>
            </a:r>
            <a:r>
              <a:rPr lang="en-GB" i="1">
                <a:solidFill>
                  <a:srgbClr val="EEECE1"/>
                </a:solidFill>
              </a:rPr>
              <a:t>(2 weeks)</a:t>
            </a:r>
            <a:r>
              <a:rPr lang="en-GB">
                <a:solidFill>
                  <a:srgbClr val="EEECE1"/>
                </a:solidFill>
              </a:rPr>
              <a:t>.</a:t>
            </a:r>
          </a:p>
          <a:p>
            <a:r>
              <a:rPr lang="en-GB">
                <a:solidFill>
                  <a:srgbClr val="EEECE1"/>
                </a:solidFill>
              </a:rPr>
              <a:t>May/June – GCSE exams </a:t>
            </a:r>
            <a:r>
              <a:rPr lang="en-GB" i="1">
                <a:solidFill>
                  <a:srgbClr val="EEECE1"/>
                </a:solidFill>
              </a:rPr>
              <a:t>(5 weeks)</a:t>
            </a:r>
            <a:r>
              <a:rPr lang="en-GB">
                <a:solidFill>
                  <a:srgbClr val="EEECE1"/>
                </a:solidFill>
              </a:rPr>
              <a:t>.</a:t>
            </a:r>
          </a:p>
          <a:p>
            <a:r>
              <a:rPr lang="en-GB">
                <a:solidFill>
                  <a:srgbClr val="EEECE1"/>
                </a:solidFill>
              </a:rPr>
              <a:t>July – Prom </a:t>
            </a:r>
            <a:r>
              <a:rPr lang="en-GB" i="1">
                <a:solidFill>
                  <a:srgbClr val="EEECE1"/>
                </a:solidFill>
              </a:rPr>
              <a:t>(invite only)</a:t>
            </a:r>
            <a:r>
              <a:rPr lang="en-GB">
                <a:solidFill>
                  <a:srgbClr val="EEECE1"/>
                </a:solidFill>
              </a:rPr>
              <a:t>.</a:t>
            </a:r>
          </a:p>
          <a:p>
            <a:r>
              <a:rPr lang="en-GB">
                <a:solidFill>
                  <a:srgbClr val="EEECE1"/>
                </a:solidFill>
              </a:rPr>
              <a:t>August – Results day and enrolling for your next steps.</a:t>
            </a:r>
          </a:p>
        </p:txBody>
      </p:sp>
    </p:spTree>
    <p:extLst>
      <p:ext uri="{BB962C8B-B14F-4D97-AF65-F5344CB8AC3E}">
        <p14:creationId xmlns:p14="http://schemas.microsoft.com/office/powerpoint/2010/main" val="201577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496EEC1-2FAC-4334-AA0A-FBD25ACCE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771" y="1385714"/>
            <a:ext cx="6384870" cy="4351338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GB" b="1">
                <a:solidFill>
                  <a:srgbClr val="002060"/>
                </a:solidFill>
              </a:rPr>
              <a:t>Revision guides </a:t>
            </a:r>
            <a:r>
              <a:rPr lang="en-GB">
                <a:solidFill>
                  <a:srgbClr val="002060"/>
                </a:solidFill>
              </a:rPr>
              <a:t>provide the knowledge.</a:t>
            </a:r>
          </a:p>
          <a:p>
            <a:pPr>
              <a:buFontTx/>
              <a:buChar char="-"/>
            </a:pPr>
            <a:endParaRPr lang="en-GB">
              <a:solidFill>
                <a:srgbClr val="002060"/>
              </a:solidFill>
            </a:endParaRPr>
          </a:p>
          <a:p>
            <a:pPr>
              <a:buFontTx/>
              <a:buChar char="-"/>
            </a:pPr>
            <a:r>
              <a:rPr lang="en-GB" b="1">
                <a:solidFill>
                  <a:srgbClr val="002060"/>
                </a:solidFill>
              </a:rPr>
              <a:t>Workbooks</a:t>
            </a:r>
            <a:r>
              <a:rPr lang="en-GB">
                <a:solidFill>
                  <a:srgbClr val="002060"/>
                </a:solidFill>
              </a:rPr>
              <a:t> provide the </a:t>
            </a:r>
            <a:r>
              <a:rPr lang="en-GB" b="1">
                <a:solidFill>
                  <a:srgbClr val="002060"/>
                </a:solidFill>
              </a:rPr>
              <a:t>exam style questions</a:t>
            </a:r>
            <a:r>
              <a:rPr lang="en-GB">
                <a:solidFill>
                  <a:srgbClr val="002060"/>
                </a:solidFill>
              </a:rPr>
              <a:t>.</a:t>
            </a:r>
          </a:p>
          <a:p>
            <a:pPr>
              <a:buFontTx/>
              <a:buChar char="-"/>
            </a:pPr>
            <a:endParaRPr lang="en-GB">
              <a:solidFill>
                <a:srgbClr val="002060"/>
              </a:solidFill>
            </a:endParaRPr>
          </a:p>
          <a:p>
            <a:pPr>
              <a:buFontTx/>
              <a:buChar char="-"/>
            </a:pPr>
            <a:r>
              <a:rPr lang="en-GB">
                <a:solidFill>
                  <a:srgbClr val="002060"/>
                </a:solidFill>
              </a:rPr>
              <a:t>A </a:t>
            </a:r>
            <a:r>
              <a:rPr lang="en-GB" b="1">
                <a:solidFill>
                  <a:srgbClr val="002060"/>
                </a:solidFill>
              </a:rPr>
              <a:t>strategically mapped schedule </a:t>
            </a:r>
            <a:r>
              <a:rPr lang="en-GB">
                <a:solidFill>
                  <a:srgbClr val="002060"/>
                </a:solidFill>
              </a:rPr>
              <a:t>to help students manage their time.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2A20C4F-1E60-8BBE-C3AD-05D7F6B29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223"/>
            <a:ext cx="10515600" cy="700195"/>
          </a:xfrm>
        </p:spPr>
        <p:txBody>
          <a:bodyPr/>
          <a:lstStyle/>
          <a:p>
            <a:r>
              <a:rPr lang="en-GB" b="1">
                <a:cs typeface="Calibri Light"/>
              </a:rPr>
              <a:t>Year 11 homework – Structured revision</a:t>
            </a:r>
            <a:endParaRPr lang="en-GB" b="1">
              <a:solidFill>
                <a:srgbClr val="002060"/>
              </a:solidFill>
              <a:cs typeface="Calibri Light"/>
            </a:endParaRPr>
          </a:p>
        </p:txBody>
      </p:sp>
      <p:pic>
        <p:nvPicPr>
          <p:cNvPr id="5" name="Picture 4" descr="SEHR45 - Grade 9-1 GCSE Combined Science: Edexcel Revision Guide with Online Edition - Higher">
            <a:extLst>
              <a:ext uri="{FF2B5EF4-FFF2-40B4-BE49-F238E27FC236}">
                <a16:creationId xmlns:a16="http://schemas.microsoft.com/office/drawing/2014/main" id="{F33EB9BD-303A-25A7-2F4C-3A9FC7CFF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941" y="1244304"/>
            <a:ext cx="2256784" cy="31933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EHQ41 - Grade 9-1 GCSE Combined Science: Edexcel Exam Practice Workbook - Higher">
            <a:extLst>
              <a:ext uri="{FF2B5EF4-FFF2-40B4-BE49-F238E27FC236}">
                <a16:creationId xmlns:a16="http://schemas.microsoft.com/office/drawing/2014/main" id="{CBCE8D57-1EE2-68F7-13D7-AEE6013BB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325" y="1244304"/>
            <a:ext cx="2256783" cy="31933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14F194-6950-EFF4-7899-F26648593D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0995" y="3864834"/>
            <a:ext cx="1705737" cy="25369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2" descr="Satchel One">
            <a:extLst>
              <a:ext uri="{FF2B5EF4-FFF2-40B4-BE49-F238E27FC236}">
                <a16:creationId xmlns:a16="http://schemas.microsoft.com/office/drawing/2014/main" id="{14E1AE13-56FC-4671-1D18-69A781540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3112" y="5299829"/>
            <a:ext cx="1101948" cy="110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38ADC3-6112-6EEE-3E6A-B634F09B48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9036" y="4316945"/>
            <a:ext cx="1467197" cy="20848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5424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8245" y="955162"/>
            <a:ext cx="7735510" cy="706964"/>
          </a:xfrm>
          <a:ln>
            <a:noFill/>
          </a:ln>
        </p:spPr>
        <p:txBody>
          <a:bodyPr>
            <a:noAutofit/>
          </a:bodyPr>
          <a:lstStyle/>
          <a:p>
            <a:r>
              <a:rPr lang="en-GB" sz="8000" b="1"/>
              <a:t>Thanks for Coming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0284D1-6FAD-4EEE-92FC-878F1AB92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457" y="2369223"/>
            <a:ext cx="7697086" cy="2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85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9B84CB-2ED1-4F19-979B-3F4ACDCB1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537" y="1493152"/>
            <a:ext cx="3709826" cy="53648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B01EF5-7210-4DBE-A4C8-82C84661A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1933" y="1510348"/>
            <a:ext cx="3709826" cy="53476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FD8A2B4-472A-41E4-835F-95ADCE16CD9C}"/>
              </a:ext>
            </a:extLst>
          </p:cNvPr>
          <p:cNvSpPr/>
          <p:nvPr/>
        </p:nvSpPr>
        <p:spPr>
          <a:xfrm>
            <a:off x="4214346" y="3131706"/>
            <a:ext cx="3358292" cy="1938992"/>
          </a:xfrm>
          <a:prstGeom prst="rect">
            <a:avLst/>
          </a:prstGeom>
          <a:ln w="12700"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Tried, tested and PROVEN TO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2059A6-447A-AB76-FACF-3670179B685F}"/>
              </a:ext>
            </a:extLst>
          </p:cNvPr>
          <p:cNvSpPr txBox="1"/>
          <p:nvPr/>
        </p:nvSpPr>
        <p:spPr>
          <a:xfrm>
            <a:off x="2493641" y="986861"/>
            <a:ext cx="2119746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Revision Guide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A9508D-E4ED-940B-48DE-D14299D5D44D}"/>
              </a:ext>
            </a:extLst>
          </p:cNvPr>
          <p:cNvSpPr txBox="1"/>
          <p:nvPr/>
        </p:nvSpPr>
        <p:spPr>
          <a:xfrm>
            <a:off x="7219363" y="986861"/>
            <a:ext cx="2119746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Workbook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F2C9C4-D4DE-CD5E-3F15-51D9F44A0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223"/>
            <a:ext cx="10515600" cy="700195"/>
          </a:xfrm>
        </p:spPr>
        <p:txBody>
          <a:bodyPr/>
          <a:lstStyle/>
          <a:p>
            <a:pPr algn="ctr"/>
            <a:r>
              <a:rPr lang="en-GB" b="1">
                <a:solidFill>
                  <a:srgbClr val="002060"/>
                </a:solidFill>
                <a:cs typeface="Calibri Light"/>
              </a:rPr>
              <a:t>Year 11 homework – Structured revision</a:t>
            </a:r>
          </a:p>
        </p:txBody>
      </p:sp>
    </p:spTree>
    <p:extLst>
      <p:ext uri="{BB962C8B-B14F-4D97-AF65-F5344CB8AC3E}">
        <p14:creationId xmlns:p14="http://schemas.microsoft.com/office/powerpoint/2010/main" val="281973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0F2C9C4-D4DE-CD5E-3F15-51D9F44A0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223"/>
            <a:ext cx="10515600" cy="700195"/>
          </a:xfrm>
        </p:spPr>
        <p:txBody>
          <a:bodyPr/>
          <a:lstStyle/>
          <a:p>
            <a:pPr algn="ctr"/>
            <a:r>
              <a:rPr lang="en-GB" b="1">
                <a:solidFill>
                  <a:srgbClr val="002060"/>
                </a:solidFill>
                <a:cs typeface="Calibri Light"/>
              </a:rPr>
              <a:t>Year 11 homework – Structured revision</a:t>
            </a:r>
          </a:p>
        </p:txBody>
      </p:sp>
      <p:pic>
        <p:nvPicPr>
          <p:cNvPr id="1026" name="Picture 2" descr="Ebbinghaus' forgetting curve and review cycle. | Download Scientific Diagram">
            <a:extLst>
              <a:ext uri="{FF2B5EF4-FFF2-40B4-BE49-F238E27FC236}">
                <a16:creationId xmlns:a16="http://schemas.microsoft.com/office/drawing/2014/main" id="{22E6D679-8468-4966-AB14-56E300A34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256" y="1295690"/>
            <a:ext cx="7601487" cy="477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235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0F2C9C4-D4DE-CD5E-3F15-51D9F44A0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223"/>
            <a:ext cx="10515600" cy="700195"/>
          </a:xfrm>
        </p:spPr>
        <p:txBody>
          <a:bodyPr/>
          <a:lstStyle/>
          <a:p>
            <a:pPr algn="ctr"/>
            <a:r>
              <a:rPr lang="en-GB" b="1">
                <a:solidFill>
                  <a:srgbClr val="002060"/>
                </a:solidFill>
                <a:cs typeface="Calibri Light"/>
              </a:rPr>
              <a:t>Year 11 homework – Structured revision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4642"/>
            <a:ext cx="12184674" cy="472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83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1C7CC-BFF2-9EC3-AF57-3A3FF7FED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happens in year 11?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0DB41-F647-00B7-4053-D378C05AB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9647"/>
            <a:ext cx="10515600" cy="476725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b="1"/>
              <a:t>Ongoing:</a:t>
            </a:r>
          </a:p>
          <a:p>
            <a:r>
              <a:rPr lang="en-GB" b="1"/>
              <a:t>Lessons</a:t>
            </a:r>
            <a:r>
              <a:rPr lang="en-GB"/>
              <a:t> as usual. Still studying for qualifications.</a:t>
            </a:r>
          </a:p>
          <a:p>
            <a:r>
              <a:rPr lang="en-GB" b="1"/>
              <a:t>Homework (structured revision)</a:t>
            </a:r>
            <a:r>
              <a:rPr lang="en-GB"/>
              <a:t> – Workbooks, revision guides, schedules.</a:t>
            </a:r>
          </a:p>
          <a:p>
            <a:r>
              <a:rPr lang="en-GB" b="1"/>
              <a:t>P6, P0, Y11 independent study room</a:t>
            </a:r>
            <a:r>
              <a:rPr lang="en-GB"/>
              <a:t>.</a:t>
            </a:r>
          </a:p>
          <a:p>
            <a:pPr marL="0" indent="0">
              <a:buNone/>
            </a:pPr>
            <a:endParaRPr lang="en-GB">
              <a:solidFill>
                <a:srgbClr val="EEECE1"/>
              </a:solidFill>
            </a:endParaRPr>
          </a:p>
          <a:p>
            <a:pPr marL="0" indent="0">
              <a:buNone/>
            </a:pPr>
            <a:r>
              <a:rPr lang="en-GB" b="1">
                <a:solidFill>
                  <a:srgbClr val="EEECE1"/>
                </a:solidFill>
              </a:rPr>
              <a:t>Key dates:</a:t>
            </a:r>
          </a:p>
          <a:p>
            <a:r>
              <a:rPr lang="en-GB">
                <a:solidFill>
                  <a:srgbClr val="EEECE1"/>
                </a:solidFill>
              </a:rPr>
              <a:t>November – Mocks round 1 </a:t>
            </a:r>
            <a:r>
              <a:rPr lang="en-GB" i="1">
                <a:solidFill>
                  <a:srgbClr val="EEECE1"/>
                </a:solidFill>
              </a:rPr>
              <a:t>(2 weeks)</a:t>
            </a:r>
            <a:r>
              <a:rPr lang="en-GB">
                <a:solidFill>
                  <a:srgbClr val="EEECE1"/>
                </a:solidFill>
              </a:rPr>
              <a:t>.</a:t>
            </a:r>
          </a:p>
          <a:p>
            <a:r>
              <a:rPr lang="en-GB">
                <a:solidFill>
                  <a:srgbClr val="EEECE1"/>
                </a:solidFill>
              </a:rPr>
              <a:t>December – College application deadline.</a:t>
            </a:r>
          </a:p>
          <a:p>
            <a:r>
              <a:rPr lang="en-GB">
                <a:solidFill>
                  <a:srgbClr val="EEECE1"/>
                </a:solidFill>
              </a:rPr>
              <a:t>February – Mocks round 2 </a:t>
            </a:r>
            <a:r>
              <a:rPr lang="en-GB" i="1">
                <a:solidFill>
                  <a:srgbClr val="EEECE1"/>
                </a:solidFill>
              </a:rPr>
              <a:t>(2 weeks)</a:t>
            </a:r>
            <a:r>
              <a:rPr lang="en-GB">
                <a:solidFill>
                  <a:srgbClr val="EEECE1"/>
                </a:solidFill>
              </a:rPr>
              <a:t>.</a:t>
            </a:r>
          </a:p>
          <a:p>
            <a:r>
              <a:rPr lang="en-GB">
                <a:solidFill>
                  <a:srgbClr val="EEECE1"/>
                </a:solidFill>
              </a:rPr>
              <a:t>May/June – GCSE exams </a:t>
            </a:r>
            <a:r>
              <a:rPr lang="en-GB" i="1">
                <a:solidFill>
                  <a:srgbClr val="EEECE1"/>
                </a:solidFill>
              </a:rPr>
              <a:t>(5 weeks)</a:t>
            </a:r>
            <a:r>
              <a:rPr lang="en-GB">
                <a:solidFill>
                  <a:srgbClr val="EEECE1"/>
                </a:solidFill>
              </a:rPr>
              <a:t>.</a:t>
            </a:r>
          </a:p>
          <a:p>
            <a:r>
              <a:rPr lang="en-GB">
                <a:solidFill>
                  <a:srgbClr val="EEECE1"/>
                </a:solidFill>
              </a:rPr>
              <a:t>July – Prom </a:t>
            </a:r>
            <a:r>
              <a:rPr lang="en-GB" i="1">
                <a:solidFill>
                  <a:srgbClr val="EEECE1"/>
                </a:solidFill>
              </a:rPr>
              <a:t>(invite only)</a:t>
            </a:r>
            <a:r>
              <a:rPr lang="en-GB">
                <a:solidFill>
                  <a:srgbClr val="EEECE1"/>
                </a:solidFill>
              </a:rPr>
              <a:t>.</a:t>
            </a:r>
          </a:p>
          <a:p>
            <a:r>
              <a:rPr lang="en-GB">
                <a:solidFill>
                  <a:srgbClr val="EEECE1"/>
                </a:solidFill>
              </a:rPr>
              <a:t>August – Results day and enrolling for your next steps.</a:t>
            </a:r>
          </a:p>
        </p:txBody>
      </p:sp>
    </p:spTree>
    <p:extLst>
      <p:ext uri="{BB962C8B-B14F-4D97-AF65-F5344CB8AC3E}">
        <p14:creationId xmlns:p14="http://schemas.microsoft.com/office/powerpoint/2010/main" val="424280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322248" y="450053"/>
            <a:ext cx="11547504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GB" altLang="en-US" sz="8000" b="1">
                <a:latin typeface="+mn-lt"/>
                <a:ea typeface="Batang" pitchFamily="18" charset="-127"/>
              </a:rPr>
              <a:t>Period 6 – now the norm</a:t>
            </a:r>
            <a:endParaRPr lang="en-US" altLang="en-US" sz="8000" b="1">
              <a:latin typeface="+mn-lt"/>
              <a:ea typeface="Batang" pitchFamily="18" charset="-127"/>
            </a:endParaRP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1667827" y="1528992"/>
            <a:ext cx="8497888" cy="1241424"/>
          </a:xfrm>
        </p:spPr>
        <p:txBody>
          <a:bodyPr>
            <a:normAutofit fontScale="92500" lnSpcReduction="20000"/>
          </a:bodyPr>
          <a:lstStyle/>
          <a:p>
            <a:pPr algn="ctr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n-GB" altLang="en-US" sz="6600">
                <a:ea typeface="Batang" pitchFamily="18" charset="-127"/>
                <a:cs typeface="Arial" panose="020B0604020202020204" pitchFamily="34" charset="0"/>
              </a:rPr>
              <a:t>3.15pm - 4.15pm</a:t>
            </a:r>
          </a:p>
          <a:p>
            <a:pPr algn="ctr" eaLnBrk="1" hangingPunct="1">
              <a:lnSpc>
                <a:spcPct val="90000"/>
              </a:lnSpc>
            </a:pPr>
            <a:endParaRPr lang="en-GB" altLang="en-US"/>
          </a:p>
          <a:p>
            <a:pPr algn="ctr" eaLnBrk="1" hangingPunct="1">
              <a:lnSpc>
                <a:spcPct val="90000"/>
              </a:lnSpc>
            </a:pPr>
            <a:endParaRPr lang="en-US" altLang="en-US"/>
          </a:p>
          <a:p>
            <a:pPr algn="ctr" eaLnBrk="1" hangingPunct="1"/>
            <a:endParaRPr lang="en-US" altLang="en-US"/>
          </a:p>
        </p:txBody>
      </p:sp>
      <p:sp>
        <p:nvSpPr>
          <p:cNvPr id="3" name="AutoShape 4" descr="Image result for dentist warn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A9D1647-7343-3686-3385-6018B53CC58F}"/>
              </a:ext>
            </a:extLst>
          </p:cNvPr>
          <p:cNvSpPr/>
          <p:nvPr/>
        </p:nvSpPr>
        <p:spPr>
          <a:xfrm>
            <a:off x="736600" y="2879075"/>
            <a:ext cx="10718800" cy="3416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 bespoke help and support by subject teachers.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Massive impact for those pupils last year who attended regularly.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provide biscuits!</a:t>
            </a:r>
          </a:p>
        </p:txBody>
      </p:sp>
    </p:spTree>
    <p:extLst>
      <p:ext uri="{BB962C8B-B14F-4D97-AF65-F5344CB8AC3E}">
        <p14:creationId xmlns:p14="http://schemas.microsoft.com/office/powerpoint/2010/main" val="13426269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322248" y="450053"/>
            <a:ext cx="11547504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GB" altLang="en-US" sz="8000" b="1">
                <a:latin typeface="+mn-lt"/>
                <a:ea typeface="Batang" pitchFamily="18" charset="-127"/>
              </a:rPr>
              <a:t>Period 6 – now the norm</a:t>
            </a:r>
            <a:endParaRPr lang="en-US" altLang="en-US" sz="8000" b="1">
              <a:latin typeface="+mn-lt"/>
              <a:ea typeface="Batang" pitchFamily="18" charset="-127"/>
            </a:endParaRP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1667827" y="1528992"/>
            <a:ext cx="8497888" cy="1241424"/>
          </a:xfrm>
        </p:spPr>
        <p:txBody>
          <a:bodyPr>
            <a:normAutofit fontScale="92500" lnSpcReduction="20000"/>
          </a:bodyPr>
          <a:lstStyle/>
          <a:p>
            <a:pPr algn="ctr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buFont typeface="Wingdings 2" panose="05020102010507070707" pitchFamily="18" charset="2"/>
              <a:buNone/>
            </a:pPr>
            <a:r>
              <a:rPr lang="en-GB" altLang="en-US" sz="6600">
                <a:ea typeface="Batang" pitchFamily="18" charset="-127"/>
                <a:cs typeface="Arial" panose="020B0604020202020204" pitchFamily="34" charset="0"/>
              </a:rPr>
              <a:t>3.15pm - 4.15pm</a:t>
            </a:r>
          </a:p>
          <a:p>
            <a:pPr algn="ctr" eaLnBrk="1" hangingPunct="1">
              <a:lnSpc>
                <a:spcPct val="90000"/>
              </a:lnSpc>
            </a:pPr>
            <a:endParaRPr lang="en-GB" altLang="en-US"/>
          </a:p>
          <a:p>
            <a:pPr algn="ctr" eaLnBrk="1" hangingPunct="1">
              <a:lnSpc>
                <a:spcPct val="90000"/>
              </a:lnSpc>
            </a:pPr>
            <a:endParaRPr lang="en-US" altLang="en-US"/>
          </a:p>
          <a:p>
            <a:pPr algn="ctr" eaLnBrk="1" hangingPunct="1"/>
            <a:endParaRPr lang="en-US" altLang="en-US"/>
          </a:p>
        </p:txBody>
      </p:sp>
      <p:sp>
        <p:nvSpPr>
          <p:cNvPr id="3" name="AutoShape 4" descr="Image result for dentist warn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518A69-6280-9106-1C3C-34B2E3523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42" y="3151925"/>
            <a:ext cx="11687315" cy="197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16915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37E7B-4121-FBF9-14D6-29B9727E8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/>
              <a:t>P6, P0, Y11 independent study room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6ED3E6-0701-E3F4-8523-30E7F4685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98" y="3548041"/>
            <a:ext cx="11687315" cy="12252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25C927-BC14-C4BF-B715-E0C5A3556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42" y="1248290"/>
            <a:ext cx="11687315" cy="197073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5A3E31C-8AE2-4997-DBF9-03AD04E1CED4}"/>
              </a:ext>
            </a:extLst>
          </p:cNvPr>
          <p:cNvSpPr/>
          <p:nvPr/>
        </p:nvSpPr>
        <p:spPr>
          <a:xfrm>
            <a:off x="344373" y="5284210"/>
            <a:ext cx="11503253" cy="96491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/>
              <a:t>Y11 only independent study room, P6 every day in CR1. Staffed. Computers available.</a:t>
            </a:r>
          </a:p>
          <a:p>
            <a:pPr algn="ctr"/>
            <a:r>
              <a:rPr lang="en-GB" sz="2400" b="1"/>
              <a:t>Quiet, Y11 only space to work on homework or extra revision.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F57BFB-7777-102C-05B2-2A925C428C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62004" y="5825057"/>
            <a:ext cx="678182" cy="9825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148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1C7CC-BFF2-9EC3-AF57-3A3FF7FED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happens in year 11?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0DB41-F647-00B7-4053-D378C05AB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9647"/>
            <a:ext cx="10515600" cy="476725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b="1"/>
              <a:t>Ongoing:</a:t>
            </a:r>
          </a:p>
          <a:p>
            <a:r>
              <a:rPr lang="en-GB" b="1"/>
              <a:t>Lessons</a:t>
            </a:r>
            <a:r>
              <a:rPr lang="en-GB"/>
              <a:t> as usual. Still studying for qualifications.</a:t>
            </a:r>
          </a:p>
          <a:p>
            <a:r>
              <a:rPr lang="en-GB" b="1"/>
              <a:t>Homework (structured revision)</a:t>
            </a:r>
            <a:r>
              <a:rPr lang="en-GB"/>
              <a:t> – Workbooks, revision guides, schedules.</a:t>
            </a:r>
          </a:p>
          <a:p>
            <a:r>
              <a:rPr lang="en-GB" b="1"/>
              <a:t>P6, P0, Y11 independent study room.</a:t>
            </a: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 b="1"/>
              <a:t>Key dates:</a:t>
            </a:r>
          </a:p>
          <a:p>
            <a:r>
              <a:rPr lang="en-GB"/>
              <a:t>November – Mocks round 1 </a:t>
            </a:r>
            <a:r>
              <a:rPr lang="en-GB" i="1"/>
              <a:t>(2 weeks)</a:t>
            </a:r>
            <a:r>
              <a:rPr lang="en-GB"/>
              <a:t>.</a:t>
            </a:r>
          </a:p>
          <a:p>
            <a:r>
              <a:rPr lang="en-GB"/>
              <a:t>December – College application deadline.</a:t>
            </a:r>
          </a:p>
          <a:p>
            <a:r>
              <a:rPr lang="en-GB"/>
              <a:t>February – Mocks round 2 </a:t>
            </a:r>
            <a:r>
              <a:rPr lang="en-GB" i="1"/>
              <a:t>(2 weeks)</a:t>
            </a:r>
            <a:r>
              <a:rPr lang="en-GB"/>
              <a:t>.</a:t>
            </a:r>
          </a:p>
          <a:p>
            <a:r>
              <a:rPr lang="en-GB"/>
              <a:t>May/June – GCSE exams </a:t>
            </a:r>
            <a:r>
              <a:rPr lang="en-GB" i="1"/>
              <a:t>(5 weeks)</a:t>
            </a:r>
            <a:r>
              <a:rPr lang="en-GB"/>
              <a:t>.</a:t>
            </a:r>
          </a:p>
          <a:p>
            <a:r>
              <a:rPr lang="en-GB"/>
              <a:t>July – Prom </a:t>
            </a:r>
            <a:r>
              <a:rPr lang="en-GB" i="1"/>
              <a:t>(invite only)</a:t>
            </a:r>
            <a:r>
              <a:rPr lang="en-GB"/>
              <a:t>.</a:t>
            </a:r>
          </a:p>
          <a:p>
            <a:r>
              <a:rPr lang="en-GB"/>
              <a:t>August – Results day and enrolling for next steps.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4A6C7E8-7D6F-4757-73A9-E64BE7A027D2}"/>
              </a:ext>
            </a:extLst>
          </p:cNvPr>
          <p:cNvSpPr/>
          <p:nvPr/>
        </p:nvSpPr>
        <p:spPr>
          <a:xfrm>
            <a:off x="7491662" y="3251280"/>
            <a:ext cx="4288589" cy="1892889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Note: There is no study leave.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best place for children is in lessons learning with the subject experts.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 leave when their exams are finished.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FB81F3B9-281E-9F67-3563-1364E5514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063" y="5265340"/>
            <a:ext cx="959786" cy="107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ance Practice GIFs - Find &amp; Share on GIPHY">
            <a:extLst>
              <a:ext uri="{FF2B5EF4-FFF2-40B4-BE49-F238E27FC236}">
                <a16:creationId xmlns:a16="http://schemas.microsoft.com/office/drawing/2014/main" id="{C579DDFC-B2A3-93E1-79DF-9DBFDB563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706" y="2585119"/>
            <a:ext cx="4762500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ccer Drill Football GIF - Soccer Drill Football Training - Discover &amp;  Share GIFs">
            <a:extLst>
              <a:ext uri="{FF2B5EF4-FFF2-40B4-BE49-F238E27FC236}">
                <a16:creationId xmlns:a16="http://schemas.microsoft.com/office/drawing/2014/main" id="{5904B556-A4A9-5088-C67E-30073139A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206" y="4566194"/>
            <a:ext cx="20955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43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77D39-47F1-2441-EF7C-B124751D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GCSE Exams in Summer </a:t>
            </a:r>
            <a:r>
              <a:rPr lang="en-GB" sz="4400" b="1">
                <a:latin typeface="Calibri" panose="020F0502020204030204"/>
              </a:rPr>
              <a:t>2025</a:t>
            </a:r>
            <a:endParaRPr kumimoji="0" lang="en-GB" sz="4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5392" y="1236253"/>
            <a:ext cx="6065407" cy="297068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Students will sit in excess of 20</a:t>
            </a:r>
            <a:r>
              <a:rPr kumimoji="0" lang="en-GB" sz="3200" b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 different </a:t>
            </a:r>
            <a:r>
              <a:rPr kumimoji="0" lang="en-GB" sz="3200" b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exams during a</a:t>
            </a:r>
            <a:r>
              <a:rPr kumimoji="0" lang="en-GB" sz="3200" b="0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 5-week</a:t>
            </a:r>
            <a:r>
              <a:rPr kumimoji="0" lang="en-GB" sz="3200" b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 period either side of the May Half Term break in 2025.</a:t>
            </a:r>
            <a:endParaRPr lang="en-GB" sz="3200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2050" name="Picture 2" descr="Have We Prepared Him Enough (Part 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617" y="2640312"/>
            <a:ext cx="5212388" cy="22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0116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77D39-47F1-2441-EF7C-B124751D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GCSE Exams in Summer </a:t>
            </a:r>
            <a:r>
              <a:rPr lang="en-GB" sz="4400" b="1">
                <a:latin typeface="Calibri" panose="020F0502020204030204"/>
              </a:rPr>
              <a:t>2025</a:t>
            </a:r>
            <a:endParaRPr kumimoji="0" lang="en-GB" sz="4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311" y="1569386"/>
            <a:ext cx="7786946" cy="4403140"/>
          </a:xfrm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3200" b="1" dirty="0"/>
              <a:t>Most will gain 9 GCSE / </a:t>
            </a:r>
            <a:r>
              <a:rPr lang="en-GB" sz="3200" b="1" dirty="0" err="1"/>
              <a:t>Voc</a:t>
            </a:r>
            <a:r>
              <a:rPr lang="en-GB" sz="3200" b="1" dirty="0"/>
              <a:t> qualifications</a:t>
            </a:r>
          </a:p>
          <a:p>
            <a:r>
              <a:rPr lang="en-GB" sz="3200" dirty="0"/>
              <a:t>4 exams in English Language &amp; English Lit</a:t>
            </a:r>
          </a:p>
          <a:p>
            <a:r>
              <a:rPr lang="en-GB" sz="3200" dirty="0"/>
              <a:t>3 exams in Maths</a:t>
            </a:r>
          </a:p>
          <a:p>
            <a:r>
              <a:rPr lang="en-GB" sz="3200" dirty="0"/>
              <a:t>6 exams in Science</a:t>
            </a:r>
          </a:p>
          <a:p>
            <a:r>
              <a:rPr lang="en-GB" sz="3200" dirty="0"/>
              <a:t>3 exams in RE</a:t>
            </a:r>
          </a:p>
          <a:p>
            <a:r>
              <a:rPr lang="en-GB" sz="3200" dirty="0"/>
              <a:t>3 exams in History or 3 in Geography</a:t>
            </a:r>
          </a:p>
          <a:p>
            <a:r>
              <a:rPr lang="en-GB" sz="3200" dirty="0"/>
              <a:t>Plus, more exams in their option subjects (how many depends on what they have selected)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E44816-49C4-4BCB-8CEC-EF2CFE22A7D8}"/>
              </a:ext>
            </a:extLst>
          </p:cNvPr>
          <p:cNvSpPr/>
          <p:nvPr/>
        </p:nvSpPr>
        <p:spPr>
          <a:xfrm>
            <a:off x="8526305" y="1436168"/>
            <a:ext cx="3421517" cy="27820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/>
              <a:t>Let’s look at what that 5-week period might be like for your child</a:t>
            </a:r>
          </a:p>
        </p:txBody>
      </p:sp>
      <p:pic>
        <p:nvPicPr>
          <p:cNvPr id="6" name="Picture 2" descr="STAEDTLER Textsurfer Classic Highlighter">
            <a:extLst>
              <a:ext uri="{FF2B5EF4-FFF2-40B4-BE49-F238E27FC236}">
                <a16:creationId xmlns:a16="http://schemas.microsoft.com/office/drawing/2014/main" id="{9CA0E9D0-E7B0-9B8D-FD78-4E9D2C8AC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305" y="4406106"/>
            <a:ext cx="3365947" cy="200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882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1C7CC-BFF2-9EC3-AF57-3A3FF7FED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Aims of the evening</a:t>
            </a:r>
          </a:p>
        </p:txBody>
      </p:sp>
      <p:pic>
        <p:nvPicPr>
          <p:cNvPr id="8" name="Picture 2" descr="Walker in fog">
            <a:extLst>
              <a:ext uri="{FF2B5EF4-FFF2-40B4-BE49-F238E27FC236}">
                <a16:creationId xmlns:a16="http://schemas.microsoft.com/office/drawing/2014/main" id="{1ACC113D-88FC-AC0F-440B-2C4FEE7C3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40" y="1919786"/>
            <a:ext cx="4566413" cy="282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ulduztourism.az/wp-content/uploads/2017/09/role-tour-guide_5ee3912ff215781a-1200x480.jpg">
            <a:extLst>
              <a:ext uri="{FF2B5EF4-FFF2-40B4-BE49-F238E27FC236}">
                <a16:creationId xmlns:a16="http://schemas.microsoft.com/office/drawing/2014/main" id="{EDF7F82A-DE25-8164-34B8-BF7DC09BA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684" y="3429000"/>
            <a:ext cx="6854655" cy="274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F9D1D8B-E741-885F-925E-FD942E291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04" y="1425156"/>
            <a:ext cx="5320392" cy="526795"/>
          </a:xfrm>
        </p:spPr>
        <p:txBody>
          <a:bodyPr/>
          <a:lstStyle/>
          <a:p>
            <a:pPr marL="0" indent="0" algn="ctr">
              <a:buNone/>
            </a:pPr>
            <a:r>
              <a:rPr lang="en-GB"/>
              <a:t>Helping you feel a bit less like this…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0D655D5-AEF2-D17A-1F18-7AEE8DCA57D3}"/>
              </a:ext>
            </a:extLst>
          </p:cNvPr>
          <p:cNvSpPr txBox="1">
            <a:spLocks/>
          </p:cNvSpPr>
          <p:nvPr/>
        </p:nvSpPr>
        <p:spPr>
          <a:xfrm>
            <a:off x="5304589" y="2902205"/>
            <a:ext cx="6396789" cy="526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…and a bit more like this.</a:t>
            </a:r>
          </a:p>
        </p:txBody>
      </p:sp>
    </p:spTree>
    <p:extLst>
      <p:ext uri="{BB962C8B-B14F-4D97-AF65-F5344CB8AC3E}">
        <p14:creationId xmlns:p14="http://schemas.microsoft.com/office/powerpoint/2010/main" val="1388973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1C7CC-BFF2-9EC3-AF57-3A3FF7FED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Aims of the evening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A1128E-C838-55E7-0AB2-9169F9961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9807"/>
            <a:ext cx="10515600" cy="4351338"/>
          </a:xfrm>
        </p:spPr>
        <p:txBody>
          <a:bodyPr/>
          <a:lstStyle/>
          <a:p>
            <a:r>
              <a:rPr lang="en-GB"/>
              <a:t>What happens in year 11.</a:t>
            </a:r>
          </a:p>
          <a:p>
            <a:endParaRPr lang="en-GB"/>
          </a:p>
          <a:p>
            <a:r>
              <a:rPr lang="en-GB">
                <a:solidFill>
                  <a:srgbClr val="7030A0"/>
                </a:solidFill>
              </a:rPr>
              <a:t>What your child needs to do to achieve well.</a:t>
            </a:r>
          </a:p>
          <a:p>
            <a:endParaRPr lang="en-GB">
              <a:solidFill>
                <a:srgbClr val="7030A0"/>
              </a:solidFill>
            </a:endParaRPr>
          </a:p>
          <a:p>
            <a:r>
              <a:rPr lang="en-GB"/>
              <a:t>How you can support your child to achieve well.</a:t>
            </a:r>
          </a:p>
          <a:p>
            <a:endParaRPr lang="en-GB"/>
          </a:p>
          <a:p>
            <a:endParaRPr lang="en-GB"/>
          </a:p>
          <a:p>
            <a:pPr marL="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0387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30CF1-28B4-0018-A797-7FD0C14FF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Get what you want by studying hard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F21297-9C59-EEC2-B570-A07076B1F10A}"/>
              </a:ext>
            </a:extLst>
          </p:cNvPr>
          <p:cNvSpPr txBox="1"/>
          <p:nvPr/>
        </p:nvSpPr>
        <p:spPr>
          <a:xfrm>
            <a:off x="129666" y="1543049"/>
            <a:ext cx="5772150" cy="443198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There’s nobody in this world that is going to get you what you want.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You’re going to have to go out there and 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get what you want by studying hard</a:t>
            </a: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1028" name="Picture 4" descr="Good Things, Work Hard Poster – SchoolPosters.com LLC">
            <a:extLst>
              <a:ext uri="{FF2B5EF4-FFF2-40B4-BE49-F238E27FC236}">
                <a16:creationId xmlns:a16="http://schemas.microsoft.com/office/drawing/2014/main" id="{0F04E414-DB6E-B110-ED07-D932C3647F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7"/>
          <a:stretch/>
        </p:blipFill>
        <p:spPr bwMode="auto">
          <a:xfrm>
            <a:off x="6027698" y="1543049"/>
            <a:ext cx="2927693" cy="443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ard work beats talent lettering 26692385 Vector Art at Vecteezy">
            <a:extLst>
              <a:ext uri="{FF2B5EF4-FFF2-40B4-BE49-F238E27FC236}">
                <a16:creationId xmlns:a16="http://schemas.microsoft.com/office/drawing/2014/main" id="{C59BB4AC-A965-02D1-1221-D02F427D4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538" y="2376618"/>
            <a:ext cx="3013796" cy="301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8769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7E915-DF46-B356-B70E-7B1E38F93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do I achieve well?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C8F20-9DD0-AFBA-0B28-C4CF82BF4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b="1"/>
              <a:t>Study hard </a:t>
            </a:r>
            <a:r>
              <a:rPr lang="en-GB"/>
              <a:t>– 100% effort, 100% of the time.</a:t>
            </a:r>
          </a:p>
        </p:txBody>
      </p:sp>
      <p:pic>
        <p:nvPicPr>
          <p:cNvPr id="6" name="Picture 4" descr="Don't Study Too Hard – Warhawk Fitness Get-U-Fit BLOG">
            <a:extLst>
              <a:ext uri="{FF2B5EF4-FFF2-40B4-BE49-F238E27FC236}">
                <a16:creationId xmlns:a16="http://schemas.microsoft.com/office/drawing/2014/main" id="{87306899-D6D2-AA8F-F62A-D294F871E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3" y="1425605"/>
            <a:ext cx="678274" cy="4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9003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30CF1-28B4-0018-A797-7FD0C14FF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Attitude is everything</a:t>
            </a:r>
          </a:p>
        </p:txBody>
      </p:sp>
      <p:pic>
        <p:nvPicPr>
          <p:cNvPr id="4098" name="Picture 2" descr="25 Never Give Up Quotes About Perseverance">
            <a:extLst>
              <a:ext uri="{FF2B5EF4-FFF2-40B4-BE49-F238E27FC236}">
                <a16:creationId xmlns:a16="http://schemas.microsoft.com/office/drawing/2014/main" id="{D6BF0BAA-1598-1E5D-EB64-EAAA1E62DF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9" t="18202" r="10968" b="22685"/>
          <a:stretch/>
        </p:blipFill>
        <p:spPr bwMode="auto">
          <a:xfrm>
            <a:off x="838200" y="1419646"/>
            <a:ext cx="4408203" cy="488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wo guys on a bus | WORKING HARD.&#10;EVERYTHING GETS EASIER. HARDLY WORKING.&#10;EVERYTHING GETS HARDER. | image tagged in two guys on a bus | made w/ Imgflip meme maker">
            <a:extLst>
              <a:ext uri="{FF2B5EF4-FFF2-40B4-BE49-F238E27FC236}">
                <a16:creationId xmlns:a16="http://schemas.microsoft.com/office/drawing/2014/main" id="{24298BC2-766D-1A9C-5970-52FB73587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850" y="1419645"/>
            <a:ext cx="5354950" cy="488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2080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Stay positive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1505840"/>
            <a:ext cx="5165132" cy="44012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50" normalizeH="0" baseline="0" noProof="0">
                <a:ln w="11430">
                  <a:solidFill>
                    <a:prstClr val="black"/>
                  </a:solidFill>
                </a:ln>
                <a:solidFill>
                  <a:srgbClr val="7030A0"/>
                </a:soli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We sometimes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50" normalizeH="0" baseline="0" noProof="0">
                <a:ln w="11430">
                  <a:solidFill>
                    <a:prstClr val="black"/>
                  </a:solidFill>
                </a:ln>
                <a:solidFill>
                  <a:srgbClr val="7030A0"/>
                </a:soli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have to fail in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50" normalizeH="0" baseline="0" noProof="0">
                <a:ln w="11430">
                  <a:solidFill>
                    <a:prstClr val="black"/>
                  </a:solidFill>
                </a:ln>
                <a:solidFill>
                  <a:srgbClr val="7030A0"/>
                </a:soli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order to know how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50" normalizeH="0" baseline="0" noProof="0">
                <a:ln w="11430">
                  <a:solidFill>
                    <a:prstClr val="black"/>
                  </a:solidFill>
                </a:ln>
                <a:solidFill>
                  <a:srgbClr val="7030A0"/>
                </a:soli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to succeed.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50" normalizeH="0" baseline="0" noProof="0">
              <a:ln w="11430">
                <a:solidFill>
                  <a:prstClr val="black"/>
                </a:solidFill>
              </a:ln>
              <a:solidFill>
                <a:srgbClr val="7030A0"/>
              </a:solidFill>
              <a:effectLst>
                <a:glow rad="228600">
                  <a:srgbClr val="5B9BD5">
                    <a:satMod val="175000"/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50" normalizeH="0" baseline="0" noProof="0">
                <a:ln w="11430">
                  <a:solidFill>
                    <a:prstClr val="black"/>
                  </a:solidFill>
                </a:ln>
                <a:solidFill>
                  <a:srgbClr val="7030A0"/>
                </a:soli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So do not be afraid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50" normalizeH="0" baseline="0" noProof="0">
                <a:ln w="11430">
                  <a:solidFill>
                    <a:prstClr val="black"/>
                  </a:solidFill>
                </a:ln>
                <a:solidFill>
                  <a:srgbClr val="7030A0"/>
                </a:solidFill>
                <a:effectLst>
                  <a:glow rad="228600">
                    <a:srgbClr val="5B9BD5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when things go wrong.</a:t>
            </a:r>
          </a:p>
        </p:txBody>
      </p:sp>
      <p:pic>
        <p:nvPicPr>
          <p:cNvPr id="55300" name="Picture 4" descr="http://www.teachmychildrenwell.com/wp-content/uploads/2009/09/never-give-u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14062" y="1549476"/>
            <a:ext cx="4239738" cy="43139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25970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BCE87-D8CF-4696-BFF2-3BC048460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2024 Results by Attitude to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D7C1A-64A8-441E-AC82-429924FDD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The following table shows the link between attitude to learning and the average grade for our 2024 leavers: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BDFF657-5C29-4777-8A1B-68377937E0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697474"/>
              </p:ext>
            </p:extLst>
          </p:nvPr>
        </p:nvGraphicFramePr>
        <p:xfrm>
          <a:off x="1136342" y="2617363"/>
          <a:ext cx="9232776" cy="2883347"/>
        </p:xfrm>
        <a:graphic>
          <a:graphicData uri="http://schemas.openxmlformats.org/drawingml/2006/table">
            <a:tbl>
              <a:tblPr firstRow="1" firstCol="1" bandRow="1"/>
              <a:tblGrid>
                <a:gridCol w="6817033">
                  <a:extLst>
                    <a:ext uri="{9D8B030D-6E8A-4147-A177-3AD203B41FA5}">
                      <a16:colId xmlns:a16="http://schemas.microsoft.com/office/drawing/2014/main" val="3397103893"/>
                    </a:ext>
                  </a:extLst>
                </a:gridCol>
                <a:gridCol w="2415743">
                  <a:extLst>
                    <a:ext uri="{9D8B030D-6E8A-4147-A177-3AD203B41FA5}">
                      <a16:colId xmlns:a16="http://schemas.microsoft.com/office/drawing/2014/main" val="3258373081"/>
                    </a:ext>
                  </a:extLst>
                </a:gridCol>
              </a:tblGrid>
              <a:tr h="3065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Attitude to Learning Groups</a:t>
                      </a:r>
                      <a:endParaRPr lang="en-GB" sz="2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Average grade</a:t>
                      </a:r>
                      <a:endParaRPr lang="en-GB" sz="2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8951897"/>
                  </a:ext>
                </a:extLst>
              </a:tr>
              <a:tr h="62733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Students with A to L scores of 4 with some 3s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5.69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4016568"/>
                  </a:ext>
                </a:extLst>
              </a:tr>
              <a:tr h="62733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Students mainly with A to L scores of 3 with some 4s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4.26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4045034"/>
                  </a:ext>
                </a:extLst>
              </a:tr>
              <a:tr h="62733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Students mainly with A to L scores of 3 or 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3.04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6458288"/>
                  </a:ext>
                </a:extLst>
              </a:tr>
              <a:tr h="62733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Students mainly with A to L scores of 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5058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04425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7E915-DF46-B356-B70E-7B1E38F93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do I achieve well?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C8F20-9DD0-AFBA-0B28-C4CF82BF4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b="1"/>
              <a:t>Study hard </a:t>
            </a:r>
            <a:r>
              <a:rPr lang="en-GB"/>
              <a:t>– 100% effort, 100% of the time.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/>
              <a:t>Positive attitude</a:t>
            </a:r>
            <a:r>
              <a:rPr lang="en-GB"/>
              <a:t> – Rise to the challenges you are presented with.</a:t>
            </a:r>
          </a:p>
        </p:txBody>
      </p:sp>
      <p:pic>
        <p:nvPicPr>
          <p:cNvPr id="5" name="Picture 2" descr="Success Kid - Wikipedia">
            <a:extLst>
              <a:ext uri="{FF2B5EF4-FFF2-40B4-BE49-F238E27FC236}">
                <a16:creationId xmlns:a16="http://schemas.microsoft.com/office/drawing/2014/main" id="{2E6B58E6-FF92-EEAE-7408-F3C2CA6A6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85"/>
          <a:stretch/>
        </p:blipFill>
        <p:spPr bwMode="auto">
          <a:xfrm>
            <a:off x="276534" y="1937521"/>
            <a:ext cx="469053" cy="46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on't Study Too Hard – Warhawk Fitness Get-U-Fit BLOG">
            <a:extLst>
              <a:ext uri="{FF2B5EF4-FFF2-40B4-BE49-F238E27FC236}">
                <a16:creationId xmlns:a16="http://schemas.microsoft.com/office/drawing/2014/main" id="{87306899-D6D2-AA8F-F62A-D294F871E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3" y="1425605"/>
            <a:ext cx="678274" cy="4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0784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"/>
            <a:ext cx="12192000" cy="778213"/>
          </a:xfr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b="1">
                <a:latin typeface="+mj-lt"/>
              </a:rPr>
              <a:t>Something to think about...</a:t>
            </a:r>
            <a:endParaRPr lang="en-GB">
              <a:latin typeface="+mj-lt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31E58B4-D32C-F950-DD39-452727138700}"/>
              </a:ext>
            </a:extLst>
          </p:cNvPr>
          <p:cNvSpPr txBox="1">
            <a:spLocks/>
          </p:cNvSpPr>
          <p:nvPr/>
        </p:nvSpPr>
        <p:spPr>
          <a:xfrm>
            <a:off x="198540" y="873334"/>
            <a:ext cx="11794920" cy="7782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Why do think attendance is so important?</a:t>
            </a:r>
          </a:p>
        </p:txBody>
      </p:sp>
      <p:pic>
        <p:nvPicPr>
          <p:cNvPr id="4" name="Picture 2" descr="Draft: “This I believe… rearranging the classroom” – Oscar's ...">
            <a:extLst>
              <a:ext uri="{FF2B5EF4-FFF2-40B4-BE49-F238E27FC236}">
                <a16:creationId xmlns:a16="http://schemas.microsoft.com/office/drawing/2014/main" id="{3E6562C5-7C3D-3D1A-123B-8CD258CF2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1746670"/>
            <a:ext cx="7353300" cy="490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9575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82138-76C8-A6EA-EC51-2168B3615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learning jigsaw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7963" b="7081"/>
          <a:stretch/>
        </p:blipFill>
        <p:spPr>
          <a:xfrm>
            <a:off x="2217711" y="1327150"/>
            <a:ext cx="7750246" cy="494161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73300" y="4351812"/>
            <a:ext cx="7600950" cy="1859008"/>
          </a:xfrm>
          <a:prstGeom prst="rect">
            <a:avLst/>
          </a:prstGeom>
          <a:ln>
            <a:solidFill>
              <a:srgbClr val="0420AC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Each lesson is like a piece in a jigsaw.</a:t>
            </a:r>
          </a:p>
        </p:txBody>
      </p:sp>
      <p:pic>
        <p:nvPicPr>
          <p:cNvPr id="2050" name="Picture 2" descr="Image result for person thinking bubb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764" y="2421411"/>
            <a:ext cx="836140" cy="83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4575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happy tiger fami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434341"/>
            <a:ext cx="9144000" cy="72923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2" name="Rectangle 1"/>
          <p:cNvSpPr/>
          <p:nvPr/>
        </p:nvSpPr>
        <p:spPr>
          <a:xfrm>
            <a:off x="1524000" y="2488557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0" y="1579799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0" y="630675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0" y="-298266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0" y="3397315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18213" y="4346439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0" y="5275380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18213" y="6186959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49974" y="2488557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49974" y="1579799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49974" y="630675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49974" y="-298266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49974" y="3397315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44187" y="4346439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49974" y="5275380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44187" y="6186959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75948" y="2488557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375948" y="1579799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375948" y="630675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375948" y="-298266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375948" y="3397315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370161" y="4346439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375948" y="5275380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370161" y="6186959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301922" y="2488557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301922" y="1579799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301922" y="630675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301922" y="-298266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301922" y="3397315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296135" y="4346439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301922" y="5275380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296135" y="6186959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227896" y="2488557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227896" y="1579799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227896" y="630675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227896" y="-298266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227896" y="3397315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222109" y="4346439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227896" y="5275380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222109" y="6186959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53870" y="2488557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153870" y="1579799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153870" y="630675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153870" y="-298266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153870" y="3397315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148083" y="4346439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153870" y="5275380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148083" y="6186959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079844" y="2488557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7079844" y="1579799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079844" y="630675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079844" y="-298266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079844" y="3397315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074057" y="4346439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079844" y="5275380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074057" y="6186959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8005818" y="2488557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8005818" y="1579799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8005818" y="630675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8005818" y="-298266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8005818" y="3397315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8000031" y="4346439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8005818" y="5275380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8000031" y="6186959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8931792" y="2488557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8931792" y="1579799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8931792" y="630675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8931792" y="-298266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8931792" y="3397315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8926005" y="4346439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8931792" y="5275380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8926005" y="6186959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9857766" y="2488557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9857766" y="1579799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9857766" y="630675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9857766" y="-298266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9857766" y="3397315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9851979" y="4346439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9857766" y="5275380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9851979" y="6186959"/>
            <a:ext cx="914400" cy="9491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10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"/>
                            </p:stCondLst>
                            <p:childTnLst>
                              <p:par>
                                <p:cTn id="4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750"/>
                            </p:stCondLst>
                            <p:childTnLst>
                              <p:par>
                                <p:cTn id="6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50"/>
                            </p:stCondLst>
                            <p:childTnLst>
                              <p:par>
                                <p:cTn id="6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750"/>
                            </p:stCondLst>
                            <p:childTnLst>
                              <p:par>
                                <p:cTn id="7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250"/>
                            </p:stCondLst>
                            <p:childTnLst>
                              <p:par>
                                <p:cTn id="8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0"/>
                            </p:stCondLst>
                            <p:childTnLst>
                              <p:par>
                                <p:cTn id="8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750"/>
                            </p:stCondLst>
                            <p:childTnLst>
                              <p:par>
                                <p:cTn id="9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00"/>
                            </p:stCondLst>
                            <p:childTnLst>
                              <p:par>
                                <p:cTn id="9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250"/>
                            </p:stCondLst>
                            <p:childTnLst>
                              <p:par>
                                <p:cTn id="10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500"/>
                            </p:stCondLst>
                            <p:childTnLst>
                              <p:par>
                                <p:cTn id="10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750"/>
                            </p:stCondLst>
                            <p:childTnLst>
                              <p:par>
                                <p:cTn id="10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1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250"/>
                            </p:stCondLst>
                            <p:childTnLst>
                              <p:par>
                                <p:cTn id="11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500"/>
                            </p:stCondLst>
                            <p:childTnLst>
                              <p:par>
                                <p:cTn id="12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750"/>
                            </p:stCondLst>
                            <p:childTnLst>
                              <p:par>
                                <p:cTn id="12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000"/>
                            </p:stCondLst>
                            <p:childTnLst>
                              <p:par>
                                <p:cTn id="12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250"/>
                            </p:stCondLst>
                            <p:childTnLst>
                              <p:par>
                                <p:cTn id="13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500"/>
                            </p:stCondLst>
                            <p:childTnLst>
                              <p:par>
                                <p:cTn id="13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8750"/>
                            </p:stCondLst>
                            <p:childTnLst>
                              <p:par>
                                <p:cTn id="14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9000"/>
                            </p:stCondLst>
                            <p:childTnLst>
                              <p:par>
                                <p:cTn id="14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6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250"/>
                            </p:stCondLst>
                            <p:childTnLst>
                              <p:par>
                                <p:cTn id="14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0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500"/>
                            </p:stCondLst>
                            <p:childTnLst>
                              <p:par>
                                <p:cTn id="15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4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9750"/>
                            </p:stCondLst>
                            <p:childTnLst>
                              <p:par>
                                <p:cTn id="15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8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250"/>
                            </p:stCondLst>
                            <p:childTnLst>
                              <p:par>
                                <p:cTn id="16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6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750"/>
                            </p:stCondLst>
                            <p:childTnLst>
                              <p:par>
                                <p:cTn id="17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4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8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1250"/>
                            </p:stCondLst>
                            <p:childTnLst>
                              <p:par>
                                <p:cTn id="18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2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1750"/>
                            </p:stCondLst>
                            <p:childTnLst>
                              <p:par>
                                <p:cTn id="18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2250"/>
                            </p:stCondLst>
                            <p:childTnLst>
                              <p:par>
                                <p:cTn id="19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8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0"/>
                            </p:stCondLst>
                            <p:childTnLst>
                              <p:par>
                                <p:cTn id="20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2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2750"/>
                            </p:stCondLst>
                            <p:childTnLst>
                              <p:par>
                                <p:cTn id="20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6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0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3250"/>
                            </p:stCondLst>
                            <p:childTnLst>
                              <p:par>
                                <p:cTn id="21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4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3500"/>
                            </p:stCondLst>
                            <p:childTnLst>
                              <p:par>
                                <p:cTn id="21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8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3750"/>
                            </p:stCondLst>
                            <p:childTnLst>
                              <p:par>
                                <p:cTn id="22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2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2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6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4250"/>
                            </p:stCondLst>
                            <p:childTnLst>
                              <p:par>
                                <p:cTn id="22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0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4500"/>
                            </p:stCondLst>
                            <p:childTnLst>
                              <p:par>
                                <p:cTn id="23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4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4750"/>
                            </p:stCondLst>
                            <p:childTnLst>
                              <p:par>
                                <p:cTn id="23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8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4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2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5250"/>
                            </p:stCondLst>
                            <p:childTnLst>
                              <p:par>
                                <p:cTn id="24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6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5500"/>
                            </p:stCondLst>
                            <p:childTnLst>
                              <p:par>
                                <p:cTn id="24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0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5750"/>
                            </p:stCondLst>
                            <p:childTnLst>
                              <p:par>
                                <p:cTn id="25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4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8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6250"/>
                            </p:stCondLst>
                            <p:childTnLst>
                              <p:par>
                                <p:cTn id="26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2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16500"/>
                            </p:stCondLst>
                            <p:childTnLst>
                              <p:par>
                                <p:cTn id="265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6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16750"/>
                            </p:stCondLst>
                            <p:childTnLst>
                              <p:par>
                                <p:cTn id="26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0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27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4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17250"/>
                            </p:stCondLst>
                            <p:childTnLst>
                              <p:par>
                                <p:cTn id="27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8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17500"/>
                            </p:stCondLst>
                            <p:childTnLst>
                              <p:par>
                                <p:cTn id="28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2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00"/>
                            </p:stCondLst>
                            <p:childTnLst>
                              <p:par>
                                <p:cTn id="290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1000"/>
                            </p:stCondLst>
                            <p:childTnLst>
                              <p:par>
                                <p:cTn id="294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1500"/>
                            </p:stCondLst>
                            <p:childTnLst>
                              <p:par>
                                <p:cTn id="298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2000"/>
                            </p:stCondLst>
                            <p:childTnLst>
                              <p:par>
                                <p:cTn id="302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2500"/>
                            </p:stCondLst>
                            <p:childTnLst>
                              <p:par>
                                <p:cTn id="306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3000"/>
                            </p:stCondLst>
                            <p:childTnLst>
                              <p:par>
                                <p:cTn id="310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3500"/>
                            </p:stCondLst>
                            <p:childTnLst>
                              <p:par>
                                <p:cTn id="314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4000"/>
                            </p:stCondLst>
                            <p:childTnLst>
                              <p:par>
                                <p:cTn id="318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2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1C7CC-BFF2-9EC3-AF57-3A3FF7FED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Aims of the evening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A1128E-C838-55E7-0AB2-9169F9961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9807"/>
            <a:ext cx="10515600" cy="4351338"/>
          </a:xfrm>
        </p:spPr>
        <p:txBody>
          <a:bodyPr/>
          <a:lstStyle/>
          <a:p>
            <a:r>
              <a:rPr lang="en-GB"/>
              <a:t>What happens in year 11.</a:t>
            </a:r>
          </a:p>
          <a:p>
            <a:endParaRPr lang="en-GB"/>
          </a:p>
          <a:p>
            <a:r>
              <a:rPr lang="en-GB"/>
              <a:t>What your child needs to do to achieve well.</a:t>
            </a:r>
          </a:p>
          <a:p>
            <a:endParaRPr lang="en-GB"/>
          </a:p>
          <a:p>
            <a:r>
              <a:rPr lang="en-GB"/>
              <a:t>How you can support your child to achieve well.</a:t>
            </a:r>
          </a:p>
          <a:p>
            <a:endParaRPr lang="en-GB"/>
          </a:p>
          <a:p>
            <a:endParaRPr lang="en-GB"/>
          </a:p>
          <a:p>
            <a:pPr marL="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0622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6636" t="12074" r="9823" b="11478"/>
          <a:stretch/>
        </p:blipFill>
        <p:spPr>
          <a:xfrm>
            <a:off x="1105733" y="477520"/>
            <a:ext cx="9980533" cy="59029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48040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66F21-D9DF-4134-8993-32BA85EDE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2024 Results by Attendance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017AE-92F5-4362-881C-C9C5F3D3C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The following table shows the link between attendance and the average grade for our 2024 leavers: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10BC51B-920C-429E-BA87-3BF42C15A9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245689"/>
              </p:ext>
            </p:extLst>
          </p:nvPr>
        </p:nvGraphicFramePr>
        <p:xfrm>
          <a:off x="838200" y="2482090"/>
          <a:ext cx="10515600" cy="3015859"/>
        </p:xfrm>
        <a:graphic>
          <a:graphicData uri="http://schemas.openxmlformats.org/drawingml/2006/table">
            <a:tbl>
              <a:tblPr firstRow="1" firstCol="1" bandRow="1"/>
              <a:tblGrid>
                <a:gridCol w="1143705">
                  <a:extLst>
                    <a:ext uri="{9D8B030D-6E8A-4147-A177-3AD203B41FA5}">
                      <a16:colId xmlns:a16="http://schemas.microsoft.com/office/drawing/2014/main" val="510504814"/>
                    </a:ext>
                  </a:extLst>
                </a:gridCol>
                <a:gridCol w="7206483">
                  <a:extLst>
                    <a:ext uri="{9D8B030D-6E8A-4147-A177-3AD203B41FA5}">
                      <a16:colId xmlns:a16="http://schemas.microsoft.com/office/drawing/2014/main" val="245522492"/>
                    </a:ext>
                  </a:extLst>
                </a:gridCol>
                <a:gridCol w="2165412">
                  <a:extLst>
                    <a:ext uri="{9D8B030D-6E8A-4147-A177-3AD203B41FA5}">
                      <a16:colId xmlns:a16="http://schemas.microsoft.com/office/drawing/2014/main" val="777058932"/>
                    </a:ext>
                  </a:extLst>
                </a:gridCol>
              </a:tblGrid>
              <a:tr h="2520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Group</a:t>
                      </a:r>
                      <a:endParaRPr lang="en-GB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Attendance </a:t>
                      </a:r>
                      <a:endParaRPr lang="en-GB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Average grade</a:t>
                      </a:r>
                      <a:endParaRPr lang="en-GB" sz="20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5970177"/>
                  </a:ext>
                </a:extLst>
              </a:tr>
              <a:tr h="5779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Students with </a:t>
                      </a:r>
                      <a:r>
                        <a:rPr lang="en-GB" sz="1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96.5%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attendance or </a:t>
                      </a:r>
                      <a:r>
                        <a:rPr lang="en-GB" sz="1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higher (1-week absence or less)</a:t>
                      </a:r>
                      <a:endParaRPr lang="en-GB" sz="1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4.78</a:t>
                      </a:r>
                      <a:endParaRPr lang="en-GB" sz="18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714637"/>
                  </a:ext>
                </a:extLst>
              </a:tr>
              <a:tr h="5779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1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Students with </a:t>
                      </a:r>
                      <a:r>
                        <a:rPr lang="en-GB" sz="1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93% - 96.5%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attendance </a:t>
                      </a:r>
                      <a:r>
                        <a:rPr lang="en-GB" sz="1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(between 1 and 2-weeks absence)</a:t>
                      </a:r>
                      <a:endParaRPr lang="en-GB" sz="1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4.12</a:t>
                      </a:r>
                      <a:endParaRPr lang="en-GB" sz="18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8371717"/>
                  </a:ext>
                </a:extLst>
              </a:tr>
              <a:tr h="5888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GB" sz="18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Students with </a:t>
                      </a:r>
                      <a:r>
                        <a:rPr lang="en-GB" sz="1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90% - 93%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attendance </a:t>
                      </a:r>
                      <a:r>
                        <a:rPr lang="en-GB" sz="1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(between 2 and 3-weeks absence)</a:t>
                      </a:r>
                      <a:endParaRPr lang="en-GB" sz="1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3.94</a:t>
                      </a:r>
                      <a:endParaRPr lang="en-GB" sz="1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6822995"/>
                  </a:ext>
                </a:extLst>
              </a:tr>
              <a:tr h="5779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GB" sz="18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Students with </a:t>
                      </a:r>
                      <a:r>
                        <a:rPr lang="en-GB" sz="1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80% - 90%</a:t>
                      </a: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attendance </a:t>
                      </a:r>
                      <a:r>
                        <a:rPr lang="en-GB" sz="1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(between 5 and 3-weeks absence)</a:t>
                      </a:r>
                      <a:endParaRPr lang="en-GB" sz="1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3.46</a:t>
                      </a:r>
                      <a:endParaRPr lang="en-GB" sz="1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281819"/>
                  </a:ext>
                </a:extLst>
              </a:tr>
              <a:tr h="3816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GB" sz="18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Students with attendance below </a:t>
                      </a:r>
                      <a:r>
                        <a:rPr lang="en-GB" sz="1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80%</a:t>
                      </a:r>
                      <a:endParaRPr lang="en-GB" sz="1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1.89</a:t>
                      </a:r>
                      <a:endParaRPr lang="en-GB" sz="1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76407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75430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7E915-DF46-B356-B70E-7B1E38F93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do I achieve well?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C8F20-9DD0-AFBA-0B28-C4CF82BF4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b="1"/>
              <a:t>Study hard </a:t>
            </a:r>
            <a:r>
              <a:rPr lang="en-GB"/>
              <a:t>– 100% effort, 100% of the time.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/>
              <a:t>Positive attitude</a:t>
            </a:r>
            <a:r>
              <a:rPr lang="en-GB"/>
              <a:t> – Rise to the challenges you are presented with.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/>
              <a:t>Attend everything</a:t>
            </a:r>
            <a:r>
              <a:rPr lang="en-GB"/>
              <a:t> – Lessons, form, period 6. All part of the jigsaw.</a:t>
            </a:r>
          </a:p>
        </p:txBody>
      </p:sp>
      <p:pic>
        <p:nvPicPr>
          <p:cNvPr id="4" name="Picture 2" descr="Image result for jigsaw piece">
            <a:extLst>
              <a:ext uri="{FF2B5EF4-FFF2-40B4-BE49-F238E27FC236}">
                <a16:creationId xmlns:a16="http://schemas.microsoft.com/office/drawing/2014/main" id="{69EDC047-8515-FF73-3A0A-3452BEF52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42" y="2460910"/>
            <a:ext cx="567527" cy="4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uccess Kid - Wikipedia">
            <a:extLst>
              <a:ext uri="{FF2B5EF4-FFF2-40B4-BE49-F238E27FC236}">
                <a16:creationId xmlns:a16="http://schemas.microsoft.com/office/drawing/2014/main" id="{76C494C7-4F45-1AA0-C679-A582954321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85"/>
          <a:stretch/>
        </p:blipFill>
        <p:spPr bwMode="auto">
          <a:xfrm>
            <a:off x="276534" y="1937521"/>
            <a:ext cx="469053" cy="46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n't Study Too Hard – Warhawk Fitness Get-U-Fit BLOG">
            <a:extLst>
              <a:ext uri="{FF2B5EF4-FFF2-40B4-BE49-F238E27FC236}">
                <a16:creationId xmlns:a16="http://schemas.microsoft.com/office/drawing/2014/main" id="{FDDE3B1B-3DD6-67A9-8B48-CDE375242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3" y="1425605"/>
            <a:ext cx="678274" cy="4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0399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8725-F129-49CF-9255-6ADF8181A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2024 Results by Homework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C50F6-8F91-4629-B974-7AFE29A449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The following table shows the link between homework and the average grade for our 2024 leavers: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72C3BB1-90E3-4505-8D09-B6A2AA393C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834081"/>
              </p:ext>
            </p:extLst>
          </p:nvPr>
        </p:nvGraphicFramePr>
        <p:xfrm>
          <a:off x="905522" y="2456541"/>
          <a:ext cx="10120544" cy="3074249"/>
        </p:xfrm>
        <a:graphic>
          <a:graphicData uri="http://schemas.openxmlformats.org/drawingml/2006/table">
            <a:tbl>
              <a:tblPr firstRow="1" firstCol="1" bandRow="1"/>
              <a:tblGrid>
                <a:gridCol w="7362178">
                  <a:extLst>
                    <a:ext uri="{9D8B030D-6E8A-4147-A177-3AD203B41FA5}">
                      <a16:colId xmlns:a16="http://schemas.microsoft.com/office/drawing/2014/main" val="2714533490"/>
                    </a:ext>
                  </a:extLst>
                </a:gridCol>
                <a:gridCol w="2758366">
                  <a:extLst>
                    <a:ext uri="{9D8B030D-6E8A-4147-A177-3AD203B41FA5}">
                      <a16:colId xmlns:a16="http://schemas.microsoft.com/office/drawing/2014/main" val="475344220"/>
                    </a:ext>
                  </a:extLst>
                </a:gridCol>
              </a:tblGrid>
              <a:tr h="6043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Homework Groups</a:t>
                      </a:r>
                      <a:endParaRPr lang="en-GB" sz="2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Average grade</a:t>
                      </a:r>
                      <a:endParaRPr lang="en-GB" sz="24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695348"/>
                  </a:ext>
                </a:extLst>
              </a:tr>
              <a:tr h="6109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Students mainly with homework scores of 4 and 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5.90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8863622"/>
                  </a:ext>
                </a:extLst>
              </a:tr>
              <a:tr h="6371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Students mainly with homework scores of 3 with some 4s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4722062"/>
                  </a:ext>
                </a:extLst>
              </a:tr>
              <a:tr h="6109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Students mainly with homework scores of 3s and 2s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3.04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6733569"/>
                  </a:ext>
                </a:extLst>
              </a:tr>
              <a:tr h="6109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Students mainly with homework scores of 2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32514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79452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7E915-DF46-B356-B70E-7B1E38F93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do I achieve well?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C8F20-9DD0-AFBA-0B28-C4CF82BF4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b="1"/>
              <a:t>Study hard </a:t>
            </a:r>
            <a:r>
              <a:rPr lang="en-GB"/>
              <a:t>– 100% effort, 100% of the time.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/>
              <a:t>Positive attitude</a:t>
            </a:r>
            <a:r>
              <a:rPr lang="en-GB"/>
              <a:t> – Rise to the challenges you are presented with.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/>
              <a:t>Attend everything</a:t>
            </a:r>
            <a:r>
              <a:rPr lang="en-GB"/>
              <a:t> – Lessons, form, period 6. All part of the jigsaw.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/>
              <a:t>Homework</a:t>
            </a:r>
            <a:r>
              <a:rPr lang="en-GB"/>
              <a:t> </a:t>
            </a:r>
            <a:r>
              <a:rPr lang="en-GB" b="1"/>
              <a:t>(revision)</a:t>
            </a:r>
            <a:r>
              <a:rPr lang="en-GB"/>
              <a:t> – Complete it properly and on time.</a:t>
            </a:r>
          </a:p>
          <a:p>
            <a:pPr marL="514350" indent="-514350">
              <a:buFont typeface="+mj-lt"/>
              <a:buAutoNum type="arabicPeriod"/>
            </a:pPr>
            <a:endParaRPr lang="en-GB"/>
          </a:p>
        </p:txBody>
      </p:sp>
      <p:pic>
        <p:nvPicPr>
          <p:cNvPr id="4" name="Picture 2" descr="Image result for jigsaw piece">
            <a:extLst>
              <a:ext uri="{FF2B5EF4-FFF2-40B4-BE49-F238E27FC236}">
                <a16:creationId xmlns:a16="http://schemas.microsoft.com/office/drawing/2014/main" id="{69EDC047-8515-FF73-3A0A-3452BEF52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42" y="2460910"/>
            <a:ext cx="567527" cy="4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uccess Kid - Wikipedia">
            <a:extLst>
              <a:ext uri="{FF2B5EF4-FFF2-40B4-BE49-F238E27FC236}">
                <a16:creationId xmlns:a16="http://schemas.microsoft.com/office/drawing/2014/main" id="{76C494C7-4F45-1AA0-C679-A582954321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85"/>
          <a:stretch/>
        </p:blipFill>
        <p:spPr bwMode="auto">
          <a:xfrm>
            <a:off x="276534" y="1937521"/>
            <a:ext cx="469053" cy="46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n't Study Too Hard – Warhawk Fitness Get-U-Fit BLOG">
            <a:extLst>
              <a:ext uri="{FF2B5EF4-FFF2-40B4-BE49-F238E27FC236}">
                <a16:creationId xmlns:a16="http://schemas.microsoft.com/office/drawing/2014/main" id="{FDDE3B1B-3DD6-67A9-8B48-CDE375242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3" y="1425605"/>
            <a:ext cx="678274" cy="4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194C04-4BF2-0E7B-9386-D88E5407C0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545" y="2908185"/>
            <a:ext cx="703901" cy="5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623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D3FCFE78-D678-4D43-B3A3-F28BBACBE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/>
              <a:t>Build good habits</a:t>
            </a:r>
            <a:endParaRPr lang="en-GB" sz="3600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F039A-FCED-6B5F-C271-F94A6536E2E4}"/>
              </a:ext>
            </a:extLst>
          </p:cNvPr>
          <p:cNvSpPr txBox="1"/>
          <p:nvPr/>
        </p:nvSpPr>
        <p:spPr>
          <a:xfrm>
            <a:off x="389890" y="1460976"/>
            <a:ext cx="495427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Eat breakfast.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Arrive on time.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Concentrate on learning.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Avoid distractions.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Listen carefully to your teachers.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Complete all work with 100% effort.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Complete your homework as soon as you get home, BEFORE relaxing.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Study at home with your phone switched off.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Get a good night’s sleep.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1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pic>
        <p:nvPicPr>
          <p:cNvPr id="4098" name="Picture 2" descr="The Power of Positive Habits: Building a Routine for Success and Happiness  | by Infuwiki | Medium">
            <a:extLst>
              <a:ext uri="{FF2B5EF4-FFF2-40B4-BE49-F238E27FC236}">
                <a16:creationId xmlns:a16="http://schemas.microsoft.com/office/drawing/2014/main" id="{321D7285-19EF-1B2E-7498-A64228C0C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101" y="1460976"/>
            <a:ext cx="6463432" cy="415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James Clear on X: &quot;Habits are the compound interest of self-improvement.  They don't seem like much on any given day, but over the months and years  their effects can accumulate to an">
            <a:extLst>
              <a:ext uri="{FF2B5EF4-FFF2-40B4-BE49-F238E27FC236}">
                <a16:creationId xmlns:a16="http://schemas.microsoft.com/office/drawing/2014/main" id="{D20F9F9B-A75E-6E52-A61C-7193709758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7727" r="8974" b="11248"/>
          <a:stretch/>
        </p:blipFill>
        <p:spPr bwMode="auto">
          <a:xfrm>
            <a:off x="6171029" y="1390572"/>
            <a:ext cx="5046237" cy="46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97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AC082-EBE3-41E2-8791-FB41440AE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2024 Results by Reading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99F60-6F78-4F1D-94BE-7CAC34EECE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The following table shows the link between reading and the average grade for our 2024 leavers: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A82432D-E0B7-474B-8011-B26896D59831}"/>
              </a:ext>
            </a:extLst>
          </p:cNvPr>
          <p:cNvGraphicFramePr>
            <a:graphicFrameLocks noGrp="1"/>
          </p:cNvGraphicFramePr>
          <p:nvPr/>
        </p:nvGraphicFramePr>
        <p:xfrm>
          <a:off x="2753557" y="2404850"/>
          <a:ext cx="6684885" cy="3366135"/>
        </p:xfrm>
        <a:graphic>
          <a:graphicData uri="http://schemas.openxmlformats.org/drawingml/2006/table">
            <a:tbl>
              <a:tblPr firstRow="1" firstCol="1" bandRow="1"/>
              <a:tblGrid>
                <a:gridCol w="3341331">
                  <a:extLst>
                    <a:ext uri="{9D8B030D-6E8A-4147-A177-3AD203B41FA5}">
                      <a16:colId xmlns:a16="http://schemas.microsoft.com/office/drawing/2014/main" val="1887561788"/>
                    </a:ext>
                  </a:extLst>
                </a:gridCol>
                <a:gridCol w="3343554">
                  <a:extLst>
                    <a:ext uri="{9D8B030D-6E8A-4147-A177-3AD203B41FA5}">
                      <a16:colId xmlns:a16="http://schemas.microsoft.com/office/drawing/2014/main" val="825371617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Reading age</a:t>
                      </a:r>
                      <a:endParaRPr lang="en-GB" sz="2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Average grade</a:t>
                      </a:r>
                      <a:endParaRPr lang="en-GB" sz="2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524849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years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653291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years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4.87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685138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years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249432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years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3.90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317292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years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3.96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825017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years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3.74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517755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years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3.03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241704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years and below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2.73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392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22195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7E915-DF46-B356-B70E-7B1E38F93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do I achieve well?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C8F20-9DD0-AFBA-0B28-C4CF82BF4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b="1"/>
              <a:t>Study hard </a:t>
            </a:r>
            <a:r>
              <a:rPr lang="en-GB"/>
              <a:t>– 100% effort, 100% of the time.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/>
              <a:t>Positive attitude</a:t>
            </a:r>
            <a:r>
              <a:rPr lang="en-GB"/>
              <a:t> – Rise to the challenges you are presented with.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/>
              <a:t>Attend everything</a:t>
            </a:r>
            <a:r>
              <a:rPr lang="en-GB"/>
              <a:t> – Lessons, form, period 6. All part of the jigsaw.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/>
              <a:t>Homework</a:t>
            </a:r>
            <a:r>
              <a:rPr lang="en-GB"/>
              <a:t> </a:t>
            </a:r>
            <a:r>
              <a:rPr lang="en-GB" b="1"/>
              <a:t>(revision)</a:t>
            </a:r>
            <a:r>
              <a:rPr lang="en-GB"/>
              <a:t> – Complete it properly and on time.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/>
              <a:t>Build good habits</a:t>
            </a:r>
            <a:r>
              <a:rPr lang="en-GB"/>
              <a:t> – Small positive choices become automatic.</a:t>
            </a:r>
          </a:p>
          <a:p>
            <a:pPr marL="514350" indent="-514350">
              <a:buFont typeface="+mj-lt"/>
              <a:buAutoNum type="arabicPeriod"/>
            </a:pPr>
            <a:endParaRPr lang="en-GB"/>
          </a:p>
        </p:txBody>
      </p:sp>
      <p:pic>
        <p:nvPicPr>
          <p:cNvPr id="4" name="Picture 2" descr="Image result for jigsaw piece">
            <a:extLst>
              <a:ext uri="{FF2B5EF4-FFF2-40B4-BE49-F238E27FC236}">
                <a16:creationId xmlns:a16="http://schemas.microsoft.com/office/drawing/2014/main" id="{69EDC047-8515-FF73-3A0A-3452BEF52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42" y="2460910"/>
            <a:ext cx="567527" cy="4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uccess Kid - Wikipedia">
            <a:extLst>
              <a:ext uri="{FF2B5EF4-FFF2-40B4-BE49-F238E27FC236}">
                <a16:creationId xmlns:a16="http://schemas.microsoft.com/office/drawing/2014/main" id="{76C494C7-4F45-1AA0-C679-A582954321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85"/>
          <a:stretch/>
        </p:blipFill>
        <p:spPr bwMode="auto">
          <a:xfrm>
            <a:off x="276534" y="1937521"/>
            <a:ext cx="469053" cy="46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n't Study Too Hard – Warhawk Fitness Get-U-Fit BLOG">
            <a:extLst>
              <a:ext uri="{FF2B5EF4-FFF2-40B4-BE49-F238E27FC236}">
                <a16:creationId xmlns:a16="http://schemas.microsoft.com/office/drawing/2014/main" id="{FDDE3B1B-3DD6-67A9-8B48-CDE375242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3" y="1425605"/>
            <a:ext cx="678274" cy="4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194C04-4BF2-0E7B-9386-D88E5407C0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545" y="2908185"/>
            <a:ext cx="703901" cy="509279"/>
          </a:xfrm>
          <a:prstGeom prst="rect">
            <a:avLst/>
          </a:prstGeom>
        </p:spPr>
      </p:pic>
      <p:pic>
        <p:nvPicPr>
          <p:cNvPr id="5" name="Picture 4" descr="James Clear on X: &quot;Habits are the compound interest of self-improvement.  They don't seem like much on any given day, but over the months and years  their effects can accumulate to an">
            <a:extLst>
              <a:ext uri="{FF2B5EF4-FFF2-40B4-BE49-F238E27FC236}">
                <a16:creationId xmlns:a16="http://schemas.microsoft.com/office/drawing/2014/main" id="{EA5E8772-E566-E666-E5B4-4C850BF78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7727" r="8974" b="11248"/>
          <a:stretch/>
        </p:blipFill>
        <p:spPr bwMode="auto">
          <a:xfrm>
            <a:off x="271845" y="3422153"/>
            <a:ext cx="501466" cy="46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3392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7E915-DF46-B356-B70E-7B1E38F93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Be organised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C8F20-9DD0-AFBA-0B28-C4CF82BF4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/>
              <a:t>During extended form time, </a:t>
            </a:r>
            <a:r>
              <a:rPr lang="en-GB" sz="2400" b="1"/>
              <a:t>pupils set key goals, then created a personal revision plan to help them organise their time to achieve those goals</a:t>
            </a:r>
            <a:r>
              <a:rPr lang="en-GB" sz="2400"/>
              <a:t>.</a:t>
            </a:r>
          </a:p>
          <a:p>
            <a:pPr marL="0" indent="0">
              <a:buNone/>
            </a:pPr>
            <a:r>
              <a:rPr lang="en-GB" sz="2400"/>
              <a:t>This will help them to build good habits.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5EF36F-7A53-AFE7-F31C-9148561CC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49" y="2888566"/>
            <a:ext cx="2272295" cy="3287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502BDC-5EAE-2C6A-60EF-9C45346D3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5793" y="2888566"/>
            <a:ext cx="2329273" cy="32871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18E4D6-1E9F-79A0-C9DD-8BD3BCA6C4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1515" y="2888566"/>
            <a:ext cx="2298014" cy="32871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32F194-9C95-DA45-BB0A-B784194D13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5978" y="2888566"/>
            <a:ext cx="2313516" cy="32871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749114-672C-99D5-801E-D5132EA204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5943" y="2888566"/>
            <a:ext cx="2300319" cy="32871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19479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7E915-DF46-B356-B70E-7B1E38F93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do I achieve well?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C8F20-9DD0-AFBA-0B28-C4CF82BF4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b="1"/>
              <a:t>Study hard </a:t>
            </a:r>
            <a:r>
              <a:rPr lang="en-GB"/>
              <a:t>– 100% effort, 100% of the time.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/>
              <a:t>Positive attitude</a:t>
            </a:r>
            <a:r>
              <a:rPr lang="en-GB"/>
              <a:t> – Rise to the challenges you are presented with.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/>
              <a:t>Attend everything</a:t>
            </a:r>
            <a:r>
              <a:rPr lang="en-GB"/>
              <a:t> – Lessons, form, period 6. All part of the jigsaw.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/>
              <a:t>Homework</a:t>
            </a:r>
            <a:r>
              <a:rPr lang="en-GB"/>
              <a:t> </a:t>
            </a:r>
            <a:r>
              <a:rPr lang="en-GB" b="1"/>
              <a:t>(revision)</a:t>
            </a:r>
            <a:r>
              <a:rPr lang="en-GB"/>
              <a:t> – Complete it properly and on time.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/>
              <a:t>Build good habits</a:t>
            </a:r>
            <a:r>
              <a:rPr lang="en-GB"/>
              <a:t> – Small positive choices become automatic.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/>
              <a:t>Be organised</a:t>
            </a:r>
            <a:r>
              <a:rPr lang="en-GB"/>
              <a:t> – Make a plan and stick to it.</a:t>
            </a:r>
          </a:p>
          <a:p>
            <a:pPr marL="514350" indent="-514350">
              <a:buFont typeface="+mj-lt"/>
              <a:buAutoNum type="arabicPeriod"/>
            </a:pPr>
            <a:endParaRPr lang="en-GB"/>
          </a:p>
        </p:txBody>
      </p:sp>
      <p:pic>
        <p:nvPicPr>
          <p:cNvPr id="4" name="Picture 2" descr="Image result for jigsaw piece">
            <a:extLst>
              <a:ext uri="{FF2B5EF4-FFF2-40B4-BE49-F238E27FC236}">
                <a16:creationId xmlns:a16="http://schemas.microsoft.com/office/drawing/2014/main" id="{69EDC047-8515-FF73-3A0A-3452BEF52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42" y="2460910"/>
            <a:ext cx="567527" cy="4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uccess Kid - Wikipedia">
            <a:extLst>
              <a:ext uri="{FF2B5EF4-FFF2-40B4-BE49-F238E27FC236}">
                <a16:creationId xmlns:a16="http://schemas.microsoft.com/office/drawing/2014/main" id="{76C494C7-4F45-1AA0-C679-A582954321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85"/>
          <a:stretch/>
        </p:blipFill>
        <p:spPr bwMode="auto">
          <a:xfrm>
            <a:off x="276534" y="1937521"/>
            <a:ext cx="469053" cy="46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n't Study Too Hard – Warhawk Fitness Get-U-Fit BLOG">
            <a:extLst>
              <a:ext uri="{FF2B5EF4-FFF2-40B4-BE49-F238E27FC236}">
                <a16:creationId xmlns:a16="http://schemas.microsoft.com/office/drawing/2014/main" id="{FDDE3B1B-3DD6-67A9-8B48-CDE375242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3" y="1425605"/>
            <a:ext cx="678274" cy="4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194C04-4BF2-0E7B-9386-D88E5407C0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545" y="2908185"/>
            <a:ext cx="703901" cy="509279"/>
          </a:xfrm>
          <a:prstGeom prst="rect">
            <a:avLst/>
          </a:prstGeom>
        </p:spPr>
      </p:pic>
      <p:pic>
        <p:nvPicPr>
          <p:cNvPr id="5" name="Picture 4" descr="James Clear on X: &quot;Habits are the compound interest of self-improvement.  They don't seem like much on any given day, but over the months and years  their effects can accumulate to an">
            <a:extLst>
              <a:ext uri="{FF2B5EF4-FFF2-40B4-BE49-F238E27FC236}">
                <a16:creationId xmlns:a16="http://schemas.microsoft.com/office/drawing/2014/main" id="{EA5E8772-E566-E666-E5B4-4C850BF78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7727" r="8974" b="11248"/>
          <a:stretch/>
        </p:blipFill>
        <p:spPr bwMode="auto">
          <a:xfrm>
            <a:off x="271845" y="3422153"/>
            <a:ext cx="501466" cy="46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14CE60-F6B8-227D-723D-0D6D70F046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227" y="3987872"/>
            <a:ext cx="643970" cy="3862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277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itle 1"/>
          <p:cNvSpPr>
            <a:spLocks noGrp="1"/>
          </p:cNvSpPr>
          <p:nvPr>
            <p:ph type="title"/>
          </p:nvPr>
        </p:nvSpPr>
        <p:spPr>
          <a:xfrm>
            <a:off x="251133" y="445393"/>
            <a:ext cx="11689733" cy="184982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GB" altLang="en-US" sz="6000" b="1">
                <a:latin typeface="+mn-lt"/>
                <a:ea typeface="Batang" pitchFamily="18" charset="-127"/>
              </a:rPr>
              <a:t>Your Support Makes a HUGE Difference…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921" y="2295213"/>
            <a:ext cx="4286250" cy="3876675"/>
          </a:xfrm>
          <a:prstGeom prst="rect">
            <a:avLst/>
          </a:prstGeom>
        </p:spPr>
      </p:pic>
      <p:pic>
        <p:nvPicPr>
          <p:cNvPr id="1026" name="Picture 2" descr="Free Pictures Of Teachers Working Together, Download Free Pictures Of  Teachers Working Together png images, Free ClipArts on Clipart Library">
            <a:extLst>
              <a:ext uri="{FF2B5EF4-FFF2-40B4-BE49-F238E27FC236}">
                <a16:creationId xmlns:a16="http://schemas.microsoft.com/office/drawing/2014/main" id="{8F12A578-D74D-17AB-A59A-E6D1773D6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407" y="2295213"/>
            <a:ext cx="3876674" cy="387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157000"/>
      </p:ext>
    </p:extLst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7E915-DF46-B356-B70E-7B1E38F93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do I achieve well?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C8F20-9DD0-AFBA-0B28-C4CF82BF4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9646"/>
            <a:ext cx="10515600" cy="478889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b="1"/>
              <a:t>Study hard </a:t>
            </a:r>
            <a:r>
              <a:rPr lang="en-GB"/>
              <a:t>– 100% effort, 100% of the time.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/>
              <a:t>Positive attitude</a:t>
            </a:r>
            <a:r>
              <a:rPr lang="en-GB"/>
              <a:t> – Rise to the challenges you are presented with.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/>
              <a:t>Attend everything</a:t>
            </a:r>
            <a:r>
              <a:rPr lang="en-GB"/>
              <a:t> – Lessons, form, period 6. All part of the jigsaw.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/>
              <a:t>Homework</a:t>
            </a:r>
            <a:r>
              <a:rPr lang="en-GB"/>
              <a:t> </a:t>
            </a:r>
            <a:r>
              <a:rPr lang="en-GB" b="1"/>
              <a:t>(revision)</a:t>
            </a:r>
            <a:r>
              <a:rPr lang="en-GB"/>
              <a:t> – Complete it properly and on time.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/>
              <a:t>Build good habits</a:t>
            </a:r>
            <a:r>
              <a:rPr lang="en-GB"/>
              <a:t> – Small positive choices become automatic.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/>
              <a:t>Be organised</a:t>
            </a:r>
            <a:r>
              <a:rPr lang="en-GB"/>
              <a:t> – Make a plan and stick to it.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/>
              <a:t>Seize opportunities</a:t>
            </a:r>
            <a:r>
              <a:rPr lang="en-GB"/>
              <a:t> – P6, P0, Y11 independent study room.</a:t>
            </a:r>
          </a:p>
          <a:p>
            <a:pPr marL="514350" indent="-514350">
              <a:buFont typeface="+mj-lt"/>
              <a:buAutoNum type="arabicPeriod"/>
            </a:pPr>
            <a:endParaRPr lang="en-GB"/>
          </a:p>
        </p:txBody>
      </p:sp>
      <p:pic>
        <p:nvPicPr>
          <p:cNvPr id="4" name="Picture 2" descr="Image result for jigsaw piece">
            <a:extLst>
              <a:ext uri="{FF2B5EF4-FFF2-40B4-BE49-F238E27FC236}">
                <a16:creationId xmlns:a16="http://schemas.microsoft.com/office/drawing/2014/main" id="{69EDC047-8515-FF73-3A0A-3452BEF52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42" y="2460910"/>
            <a:ext cx="567527" cy="4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uccess Kid - Wikipedia">
            <a:extLst>
              <a:ext uri="{FF2B5EF4-FFF2-40B4-BE49-F238E27FC236}">
                <a16:creationId xmlns:a16="http://schemas.microsoft.com/office/drawing/2014/main" id="{76C494C7-4F45-1AA0-C679-A582954321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85"/>
          <a:stretch/>
        </p:blipFill>
        <p:spPr bwMode="auto">
          <a:xfrm>
            <a:off x="276534" y="1937521"/>
            <a:ext cx="469053" cy="46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n't Study Too Hard – Warhawk Fitness Get-U-Fit BLOG">
            <a:extLst>
              <a:ext uri="{FF2B5EF4-FFF2-40B4-BE49-F238E27FC236}">
                <a16:creationId xmlns:a16="http://schemas.microsoft.com/office/drawing/2014/main" id="{FDDE3B1B-3DD6-67A9-8B48-CDE375242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3" y="1425605"/>
            <a:ext cx="678274" cy="4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194C04-4BF2-0E7B-9386-D88E5407C0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545" y="2908185"/>
            <a:ext cx="703901" cy="509279"/>
          </a:xfrm>
          <a:prstGeom prst="rect">
            <a:avLst/>
          </a:prstGeom>
        </p:spPr>
      </p:pic>
      <p:pic>
        <p:nvPicPr>
          <p:cNvPr id="5" name="Picture 4" descr="James Clear on X: &quot;Habits are the compound interest of self-improvement.  They don't seem like much on any given day, but over the months and years  their effects can accumulate to an">
            <a:extLst>
              <a:ext uri="{FF2B5EF4-FFF2-40B4-BE49-F238E27FC236}">
                <a16:creationId xmlns:a16="http://schemas.microsoft.com/office/drawing/2014/main" id="{EA5E8772-E566-E666-E5B4-4C850BF78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7727" r="8974" b="11248"/>
          <a:stretch/>
        </p:blipFill>
        <p:spPr bwMode="auto">
          <a:xfrm>
            <a:off x="271845" y="3422153"/>
            <a:ext cx="501466" cy="46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78907A-7942-28E1-2E71-9F55BC9492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227" y="3987872"/>
            <a:ext cx="643970" cy="3862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0" name="Picture 2" descr="See the Opportunity, Then Seize It - Michelle Joyce Speaker Management">
            <a:extLst>
              <a:ext uri="{FF2B5EF4-FFF2-40B4-BE49-F238E27FC236}">
                <a16:creationId xmlns:a16="http://schemas.microsoft.com/office/drawing/2014/main" id="{AEAC6C5D-176A-1A5C-8A01-D5BE8BBB3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84" y="4465389"/>
            <a:ext cx="683561" cy="45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5943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32326-4159-C3F8-1D47-6AEA4BA69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Resilience - When times get hard, work harder</a:t>
            </a:r>
          </a:p>
        </p:txBody>
      </p:sp>
      <p:pic>
        <p:nvPicPr>
          <p:cNvPr id="10242" name="Picture 2" descr="The Value of Hard Work, Because Hard Work Is a Value | Sticky Branding">
            <a:extLst>
              <a:ext uri="{FF2B5EF4-FFF2-40B4-BE49-F238E27FC236}">
                <a16:creationId xmlns:a16="http://schemas.microsoft.com/office/drawing/2014/main" id="{177253F0-58E3-C680-063B-B0DEB2CF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665" y="1444284"/>
            <a:ext cx="8590670" cy="483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1082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7E915-DF46-B356-B70E-7B1E38F93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do I achieve well?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C8F20-9DD0-AFBA-0B28-C4CF82BF4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9646"/>
            <a:ext cx="10515600" cy="478889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b="1"/>
              <a:t>Study hard </a:t>
            </a:r>
            <a:r>
              <a:rPr lang="en-GB"/>
              <a:t>– 100% effort, 100% of the time.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/>
              <a:t>Positive attitude</a:t>
            </a:r>
            <a:r>
              <a:rPr lang="en-GB"/>
              <a:t> – Rise to the challenges you are presented with.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/>
              <a:t>Attend everything</a:t>
            </a:r>
            <a:r>
              <a:rPr lang="en-GB"/>
              <a:t> – Lessons, form, period 6. All part of the jigsaw.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/>
              <a:t>Homework</a:t>
            </a:r>
            <a:r>
              <a:rPr lang="en-GB"/>
              <a:t> </a:t>
            </a:r>
            <a:r>
              <a:rPr lang="en-GB" b="1"/>
              <a:t>(revision)</a:t>
            </a:r>
            <a:r>
              <a:rPr lang="en-GB"/>
              <a:t> – Complete it properly and on time.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/>
              <a:t>Build good habits</a:t>
            </a:r>
            <a:r>
              <a:rPr lang="en-GB"/>
              <a:t> – Small positive choices become automatic.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/>
              <a:t>Be organised</a:t>
            </a:r>
            <a:r>
              <a:rPr lang="en-GB"/>
              <a:t> – Make a plan and stick to it.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/>
              <a:t>Seize opportunities</a:t>
            </a:r>
            <a:r>
              <a:rPr lang="en-GB"/>
              <a:t> – P6, P0, Y11 independent study room.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/>
              <a:t>Resilience</a:t>
            </a:r>
            <a:r>
              <a:rPr lang="en-GB"/>
              <a:t> - When times get hard, work harder. Then work harder. Then work even harder. No excuses.</a:t>
            </a:r>
          </a:p>
          <a:p>
            <a:pPr marL="514350" indent="-514350">
              <a:buFont typeface="+mj-lt"/>
              <a:buAutoNum type="arabicPeriod"/>
            </a:pPr>
            <a:endParaRPr lang="en-GB"/>
          </a:p>
        </p:txBody>
      </p:sp>
      <p:pic>
        <p:nvPicPr>
          <p:cNvPr id="4" name="Picture 2" descr="Image result for jigsaw piece">
            <a:extLst>
              <a:ext uri="{FF2B5EF4-FFF2-40B4-BE49-F238E27FC236}">
                <a16:creationId xmlns:a16="http://schemas.microsoft.com/office/drawing/2014/main" id="{69EDC047-8515-FF73-3A0A-3452BEF52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42" y="2460910"/>
            <a:ext cx="567527" cy="4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uccess Kid - Wikipedia">
            <a:extLst>
              <a:ext uri="{FF2B5EF4-FFF2-40B4-BE49-F238E27FC236}">
                <a16:creationId xmlns:a16="http://schemas.microsoft.com/office/drawing/2014/main" id="{76C494C7-4F45-1AA0-C679-A582954321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85"/>
          <a:stretch/>
        </p:blipFill>
        <p:spPr bwMode="auto">
          <a:xfrm>
            <a:off x="276534" y="1937521"/>
            <a:ext cx="469053" cy="46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n't Study Too Hard – Warhawk Fitness Get-U-Fit BLOG">
            <a:extLst>
              <a:ext uri="{FF2B5EF4-FFF2-40B4-BE49-F238E27FC236}">
                <a16:creationId xmlns:a16="http://schemas.microsoft.com/office/drawing/2014/main" id="{FDDE3B1B-3DD6-67A9-8B48-CDE375242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3" y="1425605"/>
            <a:ext cx="678274" cy="4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194C04-4BF2-0E7B-9386-D88E5407C0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545" y="2908185"/>
            <a:ext cx="703901" cy="509279"/>
          </a:xfrm>
          <a:prstGeom prst="rect">
            <a:avLst/>
          </a:prstGeom>
        </p:spPr>
      </p:pic>
      <p:pic>
        <p:nvPicPr>
          <p:cNvPr id="5" name="Picture 4" descr="James Clear on X: &quot;Habits are the compound interest of self-improvement.  They don't seem like much on any given day, but over the months and years  their effects can accumulate to an">
            <a:extLst>
              <a:ext uri="{FF2B5EF4-FFF2-40B4-BE49-F238E27FC236}">
                <a16:creationId xmlns:a16="http://schemas.microsoft.com/office/drawing/2014/main" id="{EA5E8772-E566-E666-E5B4-4C850BF78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7727" r="8974" b="11248"/>
          <a:stretch/>
        </p:blipFill>
        <p:spPr bwMode="auto">
          <a:xfrm>
            <a:off x="271845" y="3422153"/>
            <a:ext cx="501466" cy="46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78907A-7942-28E1-2E71-9F55BC9492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227" y="3987872"/>
            <a:ext cx="643970" cy="3862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0" name="Picture 2" descr="See the Opportunity, Then Seize It - Michelle Joyce Speaker Management">
            <a:extLst>
              <a:ext uri="{FF2B5EF4-FFF2-40B4-BE49-F238E27FC236}">
                <a16:creationId xmlns:a16="http://schemas.microsoft.com/office/drawing/2014/main" id="{AEAC6C5D-176A-1A5C-8A01-D5BE8BBB3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84" y="4465389"/>
            <a:ext cx="683561" cy="45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he difference between strength and resilience - Resilience Dynamic">
            <a:extLst>
              <a:ext uri="{FF2B5EF4-FFF2-40B4-BE49-F238E27FC236}">
                <a16:creationId xmlns:a16="http://schemas.microsoft.com/office/drawing/2014/main" id="{5836919F-1FDE-AC0C-EE6D-F0D18A4E5E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20"/>
          <a:stretch/>
        </p:blipFill>
        <p:spPr bwMode="auto">
          <a:xfrm>
            <a:off x="204746" y="5078357"/>
            <a:ext cx="663898" cy="50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6290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1C7CC-BFF2-9EC3-AF57-3A3FF7FED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Aims of the evening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A1128E-C838-55E7-0AB2-9169F9961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9807"/>
            <a:ext cx="10515600" cy="4351338"/>
          </a:xfrm>
        </p:spPr>
        <p:txBody>
          <a:bodyPr/>
          <a:lstStyle/>
          <a:p>
            <a:r>
              <a:rPr lang="en-GB"/>
              <a:t>What happens in year 11.</a:t>
            </a:r>
          </a:p>
          <a:p>
            <a:endParaRPr lang="en-GB"/>
          </a:p>
          <a:p>
            <a:r>
              <a:rPr lang="en-GB"/>
              <a:t>What your child needs to do to achieve well.</a:t>
            </a:r>
          </a:p>
          <a:p>
            <a:endParaRPr lang="en-GB"/>
          </a:p>
          <a:p>
            <a:r>
              <a:rPr lang="en-GB">
                <a:solidFill>
                  <a:srgbClr val="7030A0"/>
                </a:solidFill>
              </a:rPr>
              <a:t>How you can support your child to achieve well.</a:t>
            </a:r>
          </a:p>
          <a:p>
            <a:endParaRPr lang="en-GB">
              <a:solidFill>
                <a:srgbClr val="7030A0"/>
              </a:solidFill>
            </a:endParaRPr>
          </a:p>
          <a:p>
            <a:endParaRPr lang="en-GB"/>
          </a:p>
          <a:p>
            <a:pPr marL="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8106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35223-09E5-EC32-7D61-02FE76C13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/>
              <a:t>Supporting your child to achieve well – Core Subjects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9D81A-843B-E3DA-219C-A61318A6F0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You’re going to hear now from:</a:t>
            </a:r>
          </a:p>
          <a:p>
            <a:r>
              <a:rPr lang="en-GB"/>
              <a:t>Head of English</a:t>
            </a:r>
          </a:p>
          <a:p>
            <a:r>
              <a:rPr lang="en-GB"/>
              <a:t>Head of Maths</a:t>
            </a:r>
          </a:p>
          <a:p>
            <a:r>
              <a:rPr lang="en-GB"/>
              <a:t>Head of Science</a:t>
            </a:r>
          </a:p>
          <a:p>
            <a:r>
              <a:rPr lang="en-GB"/>
              <a:t>Head of RE</a:t>
            </a:r>
          </a:p>
          <a:p>
            <a:endParaRPr lang="en-GB"/>
          </a:p>
          <a:p>
            <a:pPr marL="0" indent="0">
              <a:buNone/>
            </a:pPr>
            <a:r>
              <a:rPr lang="en-GB" b="1"/>
              <a:t>All children</a:t>
            </a:r>
            <a:r>
              <a:rPr lang="en-GB"/>
              <a:t> are undertaking qualifications in these subjects so it’s important that you know what your child needs to do to achieve well.</a:t>
            </a:r>
          </a:p>
        </p:txBody>
      </p:sp>
    </p:spTree>
    <p:extLst>
      <p:ext uri="{BB962C8B-B14F-4D97-AF65-F5344CB8AC3E}">
        <p14:creationId xmlns:p14="http://schemas.microsoft.com/office/powerpoint/2010/main" val="37192444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he Best Way for the Studying Of English Langu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78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658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BA16DB5-1C3D-B0F1-6D17-0D1A9802CBC1}"/>
              </a:ext>
            </a:extLst>
          </p:cNvPr>
          <p:cNvSpPr txBox="1">
            <a:spLocks/>
          </p:cNvSpPr>
          <p:nvPr/>
        </p:nvSpPr>
        <p:spPr>
          <a:xfrm>
            <a:off x="288966" y="1005840"/>
            <a:ext cx="11614067" cy="41089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8000" b="1">
                <a:solidFill>
                  <a:schemeClr val="accent1">
                    <a:lumMod val="50000"/>
                  </a:schemeClr>
                </a:solidFill>
              </a:rPr>
              <a:t>GCSE</a:t>
            </a:r>
            <a:br>
              <a:rPr lang="en-GB" sz="8000" b="1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8000" b="1">
                <a:solidFill>
                  <a:schemeClr val="accent1">
                    <a:lumMod val="50000"/>
                  </a:schemeClr>
                </a:solidFill>
              </a:rPr>
              <a:t>English Language</a:t>
            </a:r>
            <a:br>
              <a:rPr lang="en-GB" sz="8000" b="1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8000" b="1">
                <a:solidFill>
                  <a:schemeClr val="accent1">
                    <a:lumMod val="50000"/>
                  </a:schemeClr>
                </a:solidFill>
              </a:rPr>
              <a:t>&amp;</a:t>
            </a:r>
            <a:br>
              <a:rPr lang="en-GB" sz="8000" b="1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8000" b="1">
                <a:solidFill>
                  <a:schemeClr val="accent1">
                    <a:lumMod val="50000"/>
                  </a:schemeClr>
                </a:solidFill>
              </a:rPr>
              <a:t>English Literature</a:t>
            </a:r>
          </a:p>
        </p:txBody>
      </p:sp>
    </p:spTree>
    <p:extLst>
      <p:ext uri="{BB962C8B-B14F-4D97-AF65-F5344CB8AC3E}">
        <p14:creationId xmlns:p14="http://schemas.microsoft.com/office/powerpoint/2010/main" val="471367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010" y="554696"/>
            <a:ext cx="11479889" cy="783451"/>
          </a:xfrm>
        </p:spPr>
        <p:txBody>
          <a:bodyPr>
            <a:normAutofit fontScale="90000"/>
          </a:bodyPr>
          <a:lstStyle/>
          <a:p>
            <a:r>
              <a:rPr lang="en-US" sz="6000" b="1" i="1">
                <a:solidFill>
                  <a:schemeClr val="accent1">
                    <a:lumMod val="50000"/>
                  </a:schemeClr>
                </a:solidFill>
              </a:rPr>
              <a:t>English Language features two exams:</a:t>
            </a:r>
            <a:endParaRPr lang="en-GB" sz="60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010" y="1677988"/>
            <a:ext cx="5507715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>
                <a:solidFill>
                  <a:schemeClr val="accent1">
                    <a:lumMod val="50000"/>
                  </a:schemeClr>
                </a:solidFill>
              </a:rPr>
              <a:t>Paper 1</a:t>
            </a:r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 – reading one fiction source; writing creatively</a:t>
            </a:r>
            <a:endParaRPr lang="en-GB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b="1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b="1">
                <a:solidFill>
                  <a:schemeClr val="accent1">
                    <a:lumMod val="50000"/>
                  </a:schemeClr>
                </a:solidFill>
              </a:rPr>
              <a:t>Paper 2</a:t>
            </a:r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 – reading two non-fiction sources; writing discursively (viewpoints)</a:t>
            </a:r>
          </a:p>
          <a:p>
            <a:pPr marL="0" indent="0">
              <a:buNone/>
            </a:pPr>
            <a:endParaRPr lang="en-US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Students will also have to complete a Spoken Language Endorsement assessment, involving a presentation which we have to record this year.</a:t>
            </a:r>
          </a:p>
          <a:p>
            <a:pPr marL="0" indent="0">
              <a:buNone/>
            </a:pPr>
            <a:endParaRPr lang="en-US">
              <a:solidFill>
                <a:schemeClr val="accent1">
                  <a:lumMod val="50000"/>
                </a:schemeClr>
              </a:solidFill>
            </a:endParaRPr>
          </a:p>
          <a:p>
            <a:endParaRPr lang="en-GB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endParaRPr lang="en-GB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3834826-1AD9-43DD-8751-A68164D82B39}"/>
              </a:ext>
            </a:extLst>
          </p:cNvPr>
          <p:cNvSpPr txBox="1">
            <a:spLocks/>
          </p:cNvSpPr>
          <p:nvPr/>
        </p:nvSpPr>
        <p:spPr>
          <a:xfrm>
            <a:off x="6801344" y="1677988"/>
            <a:ext cx="39932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>
                <a:solidFill>
                  <a:srgbClr val="7030A0"/>
                </a:solidFill>
              </a:rPr>
              <a:t>Paper 1 </a:t>
            </a:r>
            <a:r>
              <a:rPr lang="en-GB" b="1">
                <a:solidFill>
                  <a:srgbClr val="7030A0"/>
                </a:solidFill>
                <a:sym typeface="Wingdings" panose="05000000000000000000" pitchFamily="2" charset="2"/>
              </a:rPr>
              <a:t> </a:t>
            </a:r>
            <a:r>
              <a:rPr lang="en-GB" b="1">
                <a:solidFill>
                  <a:srgbClr val="7030A0"/>
                </a:solidFill>
              </a:rPr>
              <a:t>50%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>
                <a:solidFill>
                  <a:srgbClr val="7030A0"/>
                </a:solidFill>
              </a:rPr>
              <a:t>Reading = 1 hour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>
                <a:solidFill>
                  <a:srgbClr val="7030A0"/>
                </a:solidFill>
              </a:rPr>
              <a:t>Writing = 45 minutes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b="1"/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>
                <a:solidFill>
                  <a:srgbClr val="0070C0"/>
                </a:solidFill>
              </a:rPr>
              <a:t>Paper 2 </a:t>
            </a:r>
            <a:r>
              <a:rPr lang="en-GB" b="1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en-GB" b="1">
                <a:solidFill>
                  <a:srgbClr val="0070C0"/>
                </a:solidFill>
              </a:rPr>
              <a:t>50%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>
                <a:solidFill>
                  <a:srgbClr val="0070C0"/>
                </a:solidFill>
              </a:rPr>
              <a:t>Reading = 1 hour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>
                <a:solidFill>
                  <a:srgbClr val="0070C0"/>
                </a:solidFill>
              </a:rPr>
              <a:t>Writing = 45 minutes</a:t>
            </a:r>
          </a:p>
        </p:txBody>
      </p:sp>
    </p:spTree>
    <p:extLst>
      <p:ext uri="{BB962C8B-B14F-4D97-AF65-F5344CB8AC3E}">
        <p14:creationId xmlns:p14="http://schemas.microsoft.com/office/powerpoint/2010/main" val="149422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187" y="1677988"/>
            <a:ext cx="506480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>
                <a:solidFill>
                  <a:schemeClr val="accent1">
                    <a:lumMod val="50000"/>
                  </a:schemeClr>
                </a:solidFill>
              </a:rPr>
              <a:t>Paper 1</a:t>
            </a:r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en-GB" i="1">
                <a:solidFill>
                  <a:schemeClr val="accent1">
                    <a:lumMod val="50000"/>
                  </a:schemeClr>
                </a:solidFill>
              </a:rPr>
              <a:t>Macbeth</a:t>
            </a:r>
            <a:r>
              <a:rPr lang="en-GB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en-GB" i="1">
                <a:solidFill>
                  <a:schemeClr val="accent1">
                    <a:lumMod val="50000"/>
                  </a:schemeClr>
                </a:solidFill>
              </a:rPr>
              <a:t>The Strange Case of Dr Jekyll and Mr Hyde</a:t>
            </a:r>
            <a:endParaRPr lang="en-GB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b="1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b="1">
                <a:solidFill>
                  <a:schemeClr val="accent1">
                    <a:lumMod val="50000"/>
                  </a:schemeClr>
                </a:solidFill>
              </a:rPr>
              <a:t>Paper 2</a:t>
            </a:r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en-US" i="1">
                <a:solidFill>
                  <a:schemeClr val="accent1">
                    <a:lumMod val="50000"/>
                  </a:schemeClr>
                </a:solidFill>
              </a:rPr>
              <a:t>An Inspector Calls</a:t>
            </a:r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, Power &amp; Conflict poetry, and Unseen Poetry</a:t>
            </a:r>
            <a:endParaRPr lang="en-US" i="1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>
                <a:solidFill>
                  <a:schemeClr val="accent1">
                    <a:lumMod val="50000"/>
                  </a:schemeClr>
                </a:solidFill>
              </a:rPr>
              <a:t>No ‘optional’ elements this year.</a:t>
            </a:r>
          </a:p>
          <a:p>
            <a:endParaRPr lang="en-GB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endParaRPr lang="en-GB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ACE51AA-4F34-4EB7-8945-6C0FB6A92906}"/>
              </a:ext>
            </a:extLst>
          </p:cNvPr>
          <p:cNvSpPr txBox="1">
            <a:spLocks/>
          </p:cNvSpPr>
          <p:nvPr/>
        </p:nvSpPr>
        <p:spPr>
          <a:xfrm>
            <a:off x="6217444" y="1660991"/>
            <a:ext cx="51387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>
                <a:solidFill>
                  <a:srgbClr val="7030A0"/>
                </a:solidFill>
              </a:rPr>
              <a:t>Paper 1 </a:t>
            </a:r>
            <a:r>
              <a:rPr lang="en-GB" b="1">
                <a:solidFill>
                  <a:srgbClr val="7030A0"/>
                </a:solidFill>
                <a:sym typeface="Wingdings" panose="05000000000000000000" pitchFamily="2" charset="2"/>
              </a:rPr>
              <a:t> 4</a:t>
            </a:r>
            <a:r>
              <a:rPr lang="en-GB" b="1">
                <a:solidFill>
                  <a:srgbClr val="7030A0"/>
                </a:solidFill>
              </a:rPr>
              <a:t>0%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>
                <a:solidFill>
                  <a:srgbClr val="7030A0"/>
                </a:solidFill>
                <a:sym typeface="Wingdings" panose="05000000000000000000" pitchFamily="2" charset="2"/>
              </a:rPr>
              <a:t>1 hour 45 mins</a:t>
            </a:r>
            <a:endParaRPr lang="en-GB" b="1">
              <a:solidFill>
                <a:srgbClr val="7030A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>
                <a:solidFill>
                  <a:srgbClr val="7030A0"/>
                </a:solidFill>
              </a:rPr>
              <a:t>Section A and B – roughly 50 mins each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b="1"/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>
                <a:solidFill>
                  <a:srgbClr val="0070C0"/>
                </a:solidFill>
              </a:rPr>
              <a:t>Paper 2 </a:t>
            </a:r>
            <a:r>
              <a:rPr lang="en-GB" b="1">
                <a:solidFill>
                  <a:srgbClr val="0070C0"/>
                </a:solidFill>
                <a:sym typeface="Wingdings" panose="05000000000000000000" pitchFamily="2" charset="2"/>
              </a:rPr>
              <a:t> 6</a:t>
            </a:r>
            <a:r>
              <a:rPr lang="en-GB" b="1">
                <a:solidFill>
                  <a:srgbClr val="0070C0"/>
                </a:solidFill>
              </a:rPr>
              <a:t>0%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>
                <a:solidFill>
                  <a:srgbClr val="0070C0"/>
                </a:solidFill>
              </a:rPr>
              <a:t>2 hours 15 mins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>
                <a:solidFill>
                  <a:srgbClr val="0070C0"/>
                </a:solidFill>
              </a:rPr>
              <a:t>A, B and C – roughly 45 mins each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b="1">
              <a:solidFill>
                <a:srgbClr val="FF000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4763259-D0BD-47F4-B225-11B9856F9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10" y="554696"/>
            <a:ext cx="11479889" cy="783451"/>
          </a:xfrm>
        </p:spPr>
        <p:txBody>
          <a:bodyPr>
            <a:normAutofit fontScale="90000"/>
          </a:bodyPr>
          <a:lstStyle/>
          <a:p>
            <a:r>
              <a:rPr lang="en-US" sz="6000" b="1" i="1">
                <a:solidFill>
                  <a:schemeClr val="accent1">
                    <a:lumMod val="50000"/>
                  </a:schemeClr>
                </a:solidFill>
              </a:rPr>
              <a:t>English Language features two exams:</a:t>
            </a:r>
            <a:endParaRPr lang="en-GB" sz="6000" b="1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1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13205-06EB-4801-9E69-2E3A54932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223" y="1465942"/>
            <a:ext cx="10939462" cy="48373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solidFill>
                  <a:schemeClr val="accent1">
                    <a:lumMod val="50000"/>
                  </a:schemeClr>
                </a:solidFill>
              </a:rPr>
              <a:t>Y11 English homework programme- all revision guides will be provided, and we will guide students in how best to use them</a:t>
            </a:r>
            <a:endParaRPr lang="en-GB">
              <a:solidFill>
                <a:schemeClr val="accent1">
                  <a:lumMod val="50000"/>
                </a:schemeClr>
              </a:solidFill>
              <a:cs typeface="Calibri"/>
            </a:endParaRPr>
          </a:p>
          <a:p>
            <a:r>
              <a:rPr lang="en-GB">
                <a:solidFill>
                  <a:schemeClr val="accent1">
                    <a:lumMod val="50000"/>
                  </a:schemeClr>
                </a:solidFill>
                <a:cs typeface="Calibri"/>
              </a:rPr>
              <a:t>Think about how the revision guides can support you as a parent</a:t>
            </a:r>
            <a:endParaRPr lang="en-GB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>
                <a:solidFill>
                  <a:schemeClr val="accent1">
                    <a:lumMod val="50000"/>
                  </a:schemeClr>
                </a:solidFill>
              </a:rPr>
              <a:t>Re-reading each text is great revision</a:t>
            </a:r>
            <a:endParaRPr lang="en-GB">
              <a:solidFill>
                <a:schemeClr val="accent1">
                  <a:lumMod val="50000"/>
                </a:schemeClr>
              </a:solidFill>
              <a:cs typeface="Calibri"/>
            </a:endParaRPr>
          </a:p>
          <a:p>
            <a:r>
              <a:rPr lang="en-GB">
                <a:solidFill>
                  <a:schemeClr val="accent1">
                    <a:lumMod val="50000"/>
                  </a:schemeClr>
                </a:solidFill>
                <a:cs typeface="Calibri"/>
              </a:rPr>
              <a:t>Focus on poetry- 15 poems to learn, this can feel overwhelming</a:t>
            </a:r>
          </a:p>
          <a:p>
            <a:r>
              <a:rPr lang="en-GB">
                <a:solidFill>
                  <a:schemeClr val="accent1">
                    <a:lumMod val="50000"/>
                  </a:schemeClr>
                </a:solidFill>
                <a:cs typeface="Calibri"/>
              </a:rPr>
              <a:t>Ask your child to have key quotes from the texts around their room or even around the house</a:t>
            </a:r>
          </a:p>
          <a:p>
            <a:r>
              <a:rPr lang="en-GB">
                <a:solidFill>
                  <a:schemeClr val="accent1">
                    <a:lumMod val="50000"/>
                  </a:schemeClr>
                </a:solidFill>
                <a:cs typeface="Calibri"/>
              </a:rPr>
              <a:t>Help your child to create a revision timetable that covers all aspects of the English Literature and Language courses and check, as much as you can, that they are trying to stick to this.</a:t>
            </a:r>
          </a:p>
          <a:p>
            <a:pPr marL="0" indent="0">
              <a:buNone/>
            </a:pPr>
            <a:endParaRPr lang="en-GB">
              <a:solidFill>
                <a:schemeClr val="accent1">
                  <a:lumMod val="50000"/>
                </a:schemeClr>
              </a:solidFill>
              <a:cs typeface="Calibri"/>
            </a:endParaRPr>
          </a:p>
          <a:p>
            <a:endParaRPr lang="en-GB" sz="5800">
              <a:solidFill>
                <a:schemeClr val="accent1">
                  <a:lumMod val="50000"/>
                </a:schemeClr>
              </a:solidFill>
              <a:cs typeface="Calibri" panose="020F0502020204030204"/>
            </a:endParaRPr>
          </a:p>
          <a:p>
            <a:endParaRPr lang="en-GB" sz="4400">
              <a:solidFill>
                <a:schemeClr val="accent1">
                  <a:lumMod val="50000"/>
                </a:schemeClr>
              </a:solidFill>
              <a:cs typeface="Calibri" panose="020F0502020204030204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20F9AB-BF1B-4BB4-97C4-528C7CB33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10" y="554696"/>
            <a:ext cx="11479889" cy="783451"/>
          </a:xfrm>
        </p:spPr>
        <p:txBody>
          <a:bodyPr>
            <a:normAutofit fontScale="90000"/>
          </a:bodyPr>
          <a:lstStyle/>
          <a:p>
            <a:r>
              <a:rPr lang="en-US" sz="6000" b="1">
                <a:solidFill>
                  <a:schemeClr val="accent1">
                    <a:lumMod val="50000"/>
                  </a:schemeClr>
                </a:solidFill>
              </a:rPr>
              <a:t>Preparing For The English Exams</a:t>
            </a:r>
            <a:endParaRPr lang="en-GB" sz="6000" b="1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704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554" y="770468"/>
            <a:ext cx="7399487" cy="956732"/>
          </a:xfrm>
          <a:ln>
            <a:solidFill>
              <a:srgbClr val="00B050"/>
            </a:solidFill>
          </a:ln>
        </p:spPr>
        <p:txBody>
          <a:bodyPr>
            <a:normAutofit/>
          </a:bodyPr>
          <a:lstStyle/>
          <a:p>
            <a:r>
              <a:rPr lang="en-GB" sz="6000" b="1"/>
              <a:t>Key Members of Staff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769916" y="2374900"/>
            <a:ext cx="5108817" cy="34163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472C4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Y11 Form Tutors: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472C4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11A  Mr Manford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472C4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11B  Mrs Nuttall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472C4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11C  Mr White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buClr>
                <a:srgbClr val="4472C4"/>
              </a:buClr>
              <a:buNone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11M </a:t>
            </a:r>
            <a:r>
              <a:rPr lang="en-GB" sz="280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Mr Kearney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buClr>
                <a:srgbClr val="4472C4"/>
              </a:buClr>
              <a:buNone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11W </a:t>
            </a:r>
            <a:r>
              <a:rPr lang="en-GB" sz="2800">
                <a:solidFill>
                  <a:srgbClr val="002060"/>
                </a:solidFill>
                <a:latin typeface="Calibri" panose="020F0502020204030204"/>
                <a:cs typeface="Calibri" panose="020F0502020204030204"/>
              </a:rPr>
              <a:t>Mr 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Brownbill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472C4"/>
              </a:buClr>
              <a:buSzPct val="80000"/>
              <a:buFont typeface="Wingdings 3" charset="2"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6AEC481F-9384-4823-B6B5-E1E2C9E0A3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7"/>
          <a:stretch/>
        </p:blipFill>
        <p:spPr bwMode="auto">
          <a:xfrm>
            <a:off x="8044941" y="223287"/>
            <a:ext cx="3669242" cy="205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60D3B0-34F8-E64B-EAE6-C19E6D286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267" y="1927860"/>
            <a:ext cx="5606468" cy="400050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GB">
                <a:cs typeface="Calibri"/>
              </a:rPr>
              <a:t>Mr Campbell – Head teacher</a:t>
            </a:r>
          </a:p>
          <a:p>
            <a:r>
              <a:rPr lang="en-GB">
                <a:cs typeface="Calibri"/>
              </a:rPr>
              <a:t>Mr Giblin – Deputy Head</a:t>
            </a:r>
          </a:p>
          <a:p>
            <a:r>
              <a:rPr lang="en-GB">
                <a:cs typeface="Calibri"/>
              </a:rPr>
              <a:t>Mrs Hayes – Head of Year 11</a:t>
            </a:r>
          </a:p>
          <a:p>
            <a:r>
              <a:rPr lang="en-GB">
                <a:cs typeface="Calibri"/>
              </a:rPr>
              <a:t>Mr Shaw, Mrs Doherty and Mrs Adderley – Assistant Heads and Y11 Senior Links</a:t>
            </a:r>
          </a:p>
          <a:p>
            <a:r>
              <a:rPr lang="en-GB">
                <a:cs typeface="Calibri"/>
              </a:rPr>
              <a:t>Mr Speake – Assistant Head (pastoral)</a:t>
            </a:r>
          </a:p>
          <a:p>
            <a:r>
              <a:rPr lang="en-GB">
                <a:cs typeface="Calibri"/>
              </a:rPr>
              <a:t>Mr James – Assistant Head (pastoral)</a:t>
            </a:r>
          </a:p>
        </p:txBody>
      </p:sp>
    </p:spTree>
    <p:extLst>
      <p:ext uri="{BB962C8B-B14F-4D97-AF65-F5344CB8AC3E}">
        <p14:creationId xmlns:p14="http://schemas.microsoft.com/office/powerpoint/2010/main" val="29607361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Maths mastery makes setting according to ability irrelevant&amp;#39; | Tes Ne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14114" y="2227747"/>
            <a:ext cx="9617569" cy="22159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>
                <a:ln w="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Mathematics</a:t>
            </a:r>
          </a:p>
        </p:txBody>
      </p:sp>
    </p:spTree>
    <p:extLst>
      <p:ext uri="{BB962C8B-B14F-4D97-AF65-F5344CB8AC3E}">
        <p14:creationId xmlns:p14="http://schemas.microsoft.com/office/powerpoint/2010/main" val="399788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5DF1-2A7D-4D01-A598-4174AF202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5657"/>
            <a:ext cx="10515600" cy="1064363"/>
          </a:xfrm>
        </p:spPr>
        <p:txBody>
          <a:bodyPr>
            <a:normAutofit fontScale="90000"/>
          </a:bodyPr>
          <a:lstStyle/>
          <a:p>
            <a:r>
              <a:rPr lang="en-US" sz="9600" dirty="0">
                <a:solidFill>
                  <a:schemeClr val="accent1">
                    <a:lumMod val="50000"/>
                  </a:schemeClr>
                </a:solidFill>
              </a:rPr>
              <a:t>GCSE </a:t>
            </a:r>
            <a:r>
              <a:rPr lang="en-US" sz="9600" dirty="0" err="1">
                <a:solidFill>
                  <a:schemeClr val="accent1">
                    <a:lumMod val="50000"/>
                  </a:schemeClr>
                </a:solidFill>
              </a:rPr>
              <a:t>Maths</a:t>
            </a:r>
            <a:endParaRPr lang="en-GB" sz="9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72A9DA4-3B23-4036-8A16-85534A1FD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GB" sz="4000" dirty="0">
                <a:solidFill>
                  <a:schemeClr val="accent1">
                    <a:lumMod val="50000"/>
                  </a:schemeClr>
                </a:solidFill>
              </a:rPr>
              <a:t>Pearson Edexcel exam board </a:t>
            </a:r>
          </a:p>
          <a:p>
            <a:r>
              <a:rPr lang="en-GB" sz="4000" b="1" dirty="0">
                <a:solidFill>
                  <a:schemeClr val="accent1">
                    <a:lumMod val="50000"/>
                  </a:schemeClr>
                </a:solidFill>
              </a:rPr>
              <a:t>Three exam papers </a:t>
            </a:r>
          </a:p>
          <a:p>
            <a:pPr lvl="1"/>
            <a:r>
              <a:rPr lang="en-GB" sz="3600" dirty="0">
                <a:solidFill>
                  <a:schemeClr val="accent1">
                    <a:lumMod val="50000"/>
                  </a:schemeClr>
                </a:solidFill>
              </a:rPr>
              <a:t>One will be a non-calculator paper (33%)</a:t>
            </a:r>
          </a:p>
          <a:p>
            <a:pPr lvl="1"/>
            <a:r>
              <a:rPr lang="en-GB" sz="3600" dirty="0">
                <a:solidFill>
                  <a:schemeClr val="accent1">
                    <a:lumMod val="50000"/>
                  </a:schemeClr>
                </a:solidFill>
              </a:rPr>
              <a:t>Two papers will require the use of a calculator (33% each)</a:t>
            </a:r>
          </a:p>
          <a:p>
            <a:r>
              <a:rPr lang="en-GB" sz="4000" dirty="0">
                <a:solidFill>
                  <a:schemeClr val="accent1">
                    <a:lumMod val="50000"/>
                  </a:schemeClr>
                </a:solidFill>
              </a:rPr>
              <a:t>Pupils should have their </a:t>
            </a:r>
            <a:r>
              <a:rPr lang="en-GB" sz="4000" b="1" u="sng" dirty="0">
                <a:solidFill>
                  <a:schemeClr val="accent1">
                    <a:lumMod val="50000"/>
                  </a:schemeClr>
                </a:solidFill>
              </a:rPr>
              <a:t>own Casio calculator </a:t>
            </a:r>
            <a:r>
              <a:rPr lang="en-GB" sz="4000" dirty="0">
                <a:solidFill>
                  <a:schemeClr val="accent1">
                    <a:lumMod val="50000"/>
                  </a:schemeClr>
                </a:solidFill>
              </a:rPr>
              <a:t>and should </a:t>
            </a:r>
            <a:r>
              <a:rPr lang="en-GB" sz="4000" b="1" u="sng" dirty="0">
                <a:solidFill>
                  <a:schemeClr val="accent1">
                    <a:lumMod val="50000"/>
                  </a:schemeClr>
                </a:solidFill>
              </a:rPr>
              <a:t>bring it to all Mathematics lessons</a:t>
            </a:r>
            <a:r>
              <a:rPr lang="en-GB" sz="4000" dirty="0">
                <a:solidFill>
                  <a:schemeClr val="accent1">
                    <a:lumMod val="50000"/>
                  </a:schemeClr>
                </a:solidFill>
              </a:rPr>
              <a:t> with them.</a:t>
            </a:r>
          </a:p>
        </p:txBody>
      </p:sp>
    </p:spTree>
    <p:extLst>
      <p:ext uri="{BB962C8B-B14F-4D97-AF65-F5344CB8AC3E}">
        <p14:creationId xmlns:p14="http://schemas.microsoft.com/office/powerpoint/2010/main" val="10751915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ABF8A-38C4-4AAB-B394-8216E57EE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10DE2-AA9F-4FDA-BAAF-E85E9691EC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Using the revision workbooks – due every Tuesday</a:t>
            </a:r>
          </a:p>
          <a:p>
            <a:r>
              <a:rPr lang="en-GB" sz="3600" dirty="0"/>
              <a:t>Additional practise set on drfrost.org</a:t>
            </a:r>
          </a:p>
        </p:txBody>
      </p:sp>
    </p:spTree>
    <p:extLst>
      <p:ext uri="{BB962C8B-B14F-4D97-AF65-F5344CB8AC3E}">
        <p14:creationId xmlns:p14="http://schemas.microsoft.com/office/powerpoint/2010/main" val="22625413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8FE6A-C844-4C51-95C6-A2F793FF8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P0/P6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01024-6E3A-4730-B785-8C1CC3DEF5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Multiple opportunities to attend before or after school.</a:t>
            </a:r>
          </a:p>
          <a:p>
            <a:r>
              <a:rPr lang="en-GB" dirty="0"/>
              <a:t>We can help!</a:t>
            </a:r>
          </a:p>
        </p:txBody>
      </p:sp>
    </p:spTree>
    <p:extLst>
      <p:ext uri="{BB962C8B-B14F-4D97-AF65-F5344CB8AC3E}">
        <p14:creationId xmlns:p14="http://schemas.microsoft.com/office/powerpoint/2010/main" val="3669012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16F24D-401E-4E94-8544-A4F9636DCD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616" r="808" b="10668"/>
          <a:stretch/>
        </p:blipFill>
        <p:spPr>
          <a:xfrm>
            <a:off x="478539" y="3429000"/>
            <a:ext cx="3552622" cy="19338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9DEC13-7D0F-4E65-92E6-9AF73E466928}"/>
              </a:ext>
            </a:extLst>
          </p:cNvPr>
          <p:cNvSpPr/>
          <p:nvPr/>
        </p:nvSpPr>
        <p:spPr>
          <a:xfrm>
            <a:off x="609853" y="247130"/>
            <a:ext cx="361387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onmaths.com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328E90-7073-48B4-BEC1-F6AD176BFDEB}"/>
              </a:ext>
            </a:extLst>
          </p:cNvPr>
          <p:cNvSpPr/>
          <p:nvPr/>
        </p:nvSpPr>
        <p:spPr>
          <a:xfrm>
            <a:off x="0" y="5353604"/>
            <a:ext cx="464781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Studymaths.co.uk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F1C785-A7CA-4914-BD3D-B3FAC8ED77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022" r="3232" b="12608"/>
          <a:stretch/>
        </p:blipFill>
        <p:spPr>
          <a:xfrm>
            <a:off x="7841753" y="4093772"/>
            <a:ext cx="3969782" cy="23805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301BFA2-B1F1-474C-B0F9-2E3F5C0333D9}"/>
              </a:ext>
            </a:extLst>
          </p:cNvPr>
          <p:cNvSpPr/>
          <p:nvPr/>
        </p:nvSpPr>
        <p:spPr>
          <a:xfrm>
            <a:off x="8635258" y="3479799"/>
            <a:ext cx="32115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BBC bitesize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BB795E-41B5-4914-A189-E8DE835533CB}"/>
              </a:ext>
            </a:extLst>
          </p:cNvPr>
          <p:cNvSpPr txBox="1"/>
          <p:nvPr/>
        </p:nvSpPr>
        <p:spPr>
          <a:xfrm>
            <a:off x="4509700" y="3427327"/>
            <a:ext cx="2853514" cy="30469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Online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 your answers for you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Instant feedback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CD5C5C-9DF2-418E-8B99-5FCDC91B81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027" b="29370"/>
          <a:stretch/>
        </p:blipFill>
        <p:spPr>
          <a:xfrm>
            <a:off x="516493" y="940135"/>
            <a:ext cx="3800595" cy="19338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BAE245-B051-4828-9DAE-808E4B4729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23" t="9680" r="2732" b="26557"/>
          <a:stretch/>
        </p:blipFill>
        <p:spPr>
          <a:xfrm>
            <a:off x="6557217" y="940135"/>
            <a:ext cx="5388924" cy="26776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2075F56-1C7A-4AD4-8025-1E9792A9E199}"/>
              </a:ext>
            </a:extLst>
          </p:cNvPr>
          <p:cNvSpPr/>
          <p:nvPr/>
        </p:nvSpPr>
        <p:spPr>
          <a:xfrm>
            <a:off x="6516291" y="247130"/>
            <a:ext cx="561140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www.drfrostmaths.com</a:t>
            </a:r>
          </a:p>
        </p:txBody>
      </p:sp>
    </p:spTree>
    <p:extLst>
      <p:ext uri="{BB962C8B-B14F-4D97-AF65-F5344CB8AC3E}">
        <p14:creationId xmlns:p14="http://schemas.microsoft.com/office/powerpoint/2010/main" val="355483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4A0F187-E8EC-43A2-92F4-956CA7412DFE}"/>
              </a:ext>
            </a:extLst>
          </p:cNvPr>
          <p:cNvSpPr/>
          <p:nvPr/>
        </p:nvSpPr>
        <p:spPr>
          <a:xfrm>
            <a:off x="7242292" y="870212"/>
            <a:ext cx="45286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Cognitoedu.org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9EE0AB-C465-4DCC-BEE0-73BCD8CA8F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56" r="5496" b="5927"/>
          <a:stretch/>
        </p:blipFill>
        <p:spPr>
          <a:xfrm>
            <a:off x="364997" y="2423231"/>
            <a:ext cx="5905323" cy="36563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E0D31E-50FE-4D93-A913-7293167D860B}"/>
              </a:ext>
            </a:extLst>
          </p:cNvPr>
          <p:cNvSpPr/>
          <p:nvPr/>
        </p:nvSpPr>
        <p:spPr>
          <a:xfrm>
            <a:off x="480441" y="1482980"/>
            <a:ext cx="39853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corbettmaths</a:t>
            </a:r>
            <a:endParaRPr kumimoji="0" lang="en-US" sz="5400" b="0" i="0" u="none" strike="noStrike" kern="1200" cap="none" spc="0" normalizeH="0" baseline="0" noProof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27DC2D-5575-4732-9511-77DF890448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60" r="51564" b="6586"/>
          <a:stretch/>
        </p:blipFill>
        <p:spPr>
          <a:xfrm>
            <a:off x="6942494" y="2235819"/>
            <a:ext cx="4715443" cy="238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8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A2B9F-10C8-4AF3-9F71-174757113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3359"/>
            <a:ext cx="10515600" cy="665839"/>
          </a:xfrm>
        </p:spPr>
        <p:txBody>
          <a:bodyPr>
            <a:normAutofit fontScale="90000"/>
          </a:bodyPr>
          <a:lstStyle/>
          <a:p>
            <a:r>
              <a:rPr lang="en-US" sz="6000" b="1">
                <a:solidFill>
                  <a:schemeClr val="accent1">
                    <a:lumMod val="50000"/>
                  </a:schemeClr>
                </a:solidFill>
              </a:rPr>
              <a:t>How Else Can You Help Your Child?</a:t>
            </a:r>
            <a:endParaRPr lang="en-GB" sz="60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0DE346-49A5-4843-A438-B999E123008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1522" y="1122091"/>
            <a:ext cx="11686129" cy="46196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Firstly, don’t panic, we don’t expect you to be an expert in Maths!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You are, however, an expert in your child!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</a:rPr>
              <a:t>Please don’t trash talk Maths!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3000" b="1" dirty="0">
                <a:solidFill>
                  <a:schemeClr val="accent1">
                    <a:lumMod val="50000"/>
                  </a:schemeClr>
                </a:solidFill>
              </a:rPr>
              <a:t>‘I was never any good at Maths’	‘I hated Maths at school’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3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3000" b="1" dirty="0">
                <a:solidFill>
                  <a:schemeClr val="accent1">
                    <a:lumMod val="50000"/>
                  </a:schemeClr>
                </a:solidFill>
              </a:rPr>
              <a:t>If they want or are willing to have your support, ask them what they know about the topic, to explain it to you. Watch a video on one of the website. It’s all about problem solving – see if you can be a study buddy.</a:t>
            </a:r>
          </a:p>
          <a:p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Display formulae to be learnt around the house &amp; check they can recall it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4B8684-CA4C-4398-9A8D-DED5E10B29F6}"/>
              </a:ext>
            </a:extLst>
          </p:cNvPr>
          <p:cNvSpPr/>
          <p:nvPr/>
        </p:nvSpPr>
        <p:spPr>
          <a:xfrm>
            <a:off x="461962" y="5563644"/>
            <a:ext cx="1152525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…and if you have any questions after tonight,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please email me at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s.gibson@st-antonys.com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your child’s Maths teacher</a:t>
            </a:r>
          </a:p>
        </p:txBody>
      </p:sp>
    </p:spTree>
    <p:extLst>
      <p:ext uri="{BB962C8B-B14F-4D97-AF65-F5344CB8AC3E}">
        <p14:creationId xmlns:p14="http://schemas.microsoft.com/office/powerpoint/2010/main" val="12224686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Development of science over time - La Archae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3444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1324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550A9-AADC-D560-B1DC-3271BB3FC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Science – What’s involved?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9DD51-B674-A95C-CC21-C6FFC97411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6 science papers.</a:t>
            </a:r>
          </a:p>
          <a:p>
            <a:r>
              <a:rPr lang="en-GB" dirty="0"/>
              <a:t>Combined Science – 6 x 1h 10 mins.</a:t>
            </a:r>
          </a:p>
          <a:p>
            <a:r>
              <a:rPr lang="en-GB" dirty="0"/>
              <a:t>Triple Science – 6 x 1h 45 mins.</a:t>
            </a:r>
          </a:p>
          <a:p>
            <a:r>
              <a:rPr lang="en-GB" dirty="0"/>
              <a:t>Foundation or higher.</a:t>
            </a:r>
          </a:p>
        </p:txBody>
      </p:sp>
      <p:pic>
        <p:nvPicPr>
          <p:cNvPr id="4" name="Picture 3" descr="A green circle with white text and a white circle with a white circle with a white circle with a white circle with a white circle with a white circle with a white circle with a white circle with&#10;&#10;Description automatically generated">
            <a:extLst>
              <a:ext uri="{FF2B5EF4-FFF2-40B4-BE49-F238E27FC236}">
                <a16:creationId xmlns:a16="http://schemas.microsoft.com/office/drawing/2014/main" id="{EA1EEDA8-5E0F-C935-229D-79C5D2C74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6947" y="1419647"/>
            <a:ext cx="2428230" cy="2428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EA3534-472B-680D-657C-106A8372D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0412" y="4137660"/>
            <a:ext cx="3245400" cy="21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77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550A9-AADC-D560-B1DC-3271BB3FC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How to complete science homework</a:t>
            </a:r>
          </a:p>
        </p:txBody>
      </p:sp>
      <p:pic>
        <p:nvPicPr>
          <p:cNvPr id="7" name="Picture 6" descr="A cover of a book&#10;&#10;Description automatically generated">
            <a:extLst>
              <a:ext uri="{FF2B5EF4-FFF2-40B4-BE49-F238E27FC236}">
                <a16:creationId xmlns:a16="http://schemas.microsoft.com/office/drawing/2014/main" id="{1C1778B6-A759-6EE7-1756-847B2A7BB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29" y="1412948"/>
            <a:ext cx="3567223" cy="5029616"/>
          </a:xfrm>
          <a:prstGeom prst="rect">
            <a:avLst/>
          </a:prstGeom>
        </p:spPr>
      </p:pic>
      <p:pic>
        <p:nvPicPr>
          <p:cNvPr id="8" name="Picture 7" descr="A white cover with red text and several papers&#10;&#10;Description automatically generated">
            <a:extLst>
              <a:ext uri="{FF2B5EF4-FFF2-40B4-BE49-F238E27FC236}">
                <a16:creationId xmlns:a16="http://schemas.microsoft.com/office/drawing/2014/main" id="{6EF5B1D7-104D-74A6-E20A-384F25360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3168" y="1413229"/>
            <a:ext cx="3567223" cy="50293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DCAE61-0350-CF23-924C-805A0E8249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1608" y="1416666"/>
            <a:ext cx="4098851" cy="502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85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1C7CC-BFF2-9EC3-AF57-3A3FF7FED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Aims of the evening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A1128E-C838-55E7-0AB2-9169F9961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9807"/>
            <a:ext cx="10515600" cy="4351338"/>
          </a:xfrm>
        </p:spPr>
        <p:txBody>
          <a:bodyPr/>
          <a:lstStyle/>
          <a:p>
            <a:r>
              <a:rPr lang="en-GB">
                <a:solidFill>
                  <a:srgbClr val="7030A0"/>
                </a:solidFill>
              </a:rPr>
              <a:t>What happens in year 11.</a:t>
            </a:r>
          </a:p>
          <a:p>
            <a:endParaRPr lang="en-GB"/>
          </a:p>
          <a:p>
            <a:r>
              <a:rPr lang="en-GB"/>
              <a:t>What your child needs to do to achieve well.</a:t>
            </a:r>
          </a:p>
          <a:p>
            <a:endParaRPr lang="en-GB"/>
          </a:p>
          <a:p>
            <a:r>
              <a:rPr lang="en-GB"/>
              <a:t>How you can support your child to achieve well.</a:t>
            </a:r>
          </a:p>
          <a:p>
            <a:endParaRPr lang="en-GB"/>
          </a:p>
          <a:p>
            <a:endParaRPr lang="en-GB"/>
          </a:p>
          <a:p>
            <a:pPr marL="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74390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550A9-AADC-D560-B1DC-3271BB3FC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Extra science revision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47DFE6-33F2-45A6-AD18-43E9F14F14FF}"/>
              </a:ext>
            </a:extLst>
          </p:cNvPr>
          <p:cNvSpPr txBox="1"/>
          <p:nvPr/>
        </p:nvSpPr>
        <p:spPr>
          <a:xfrm>
            <a:off x="838200" y="1426957"/>
            <a:ext cx="10515600" cy="4564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lnSpc>
                <a:spcPct val="107000"/>
              </a:lnSpc>
              <a:buFont typeface="+mj-lt"/>
              <a:buAutoNum type="arabicParenR"/>
            </a:pPr>
            <a:r>
              <a:rPr lang="en-GB" sz="2000" u="sng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Seneca website</a:t>
            </a:r>
            <a:r>
              <a:rPr lang="en-GB" sz="20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Log in using your school login. Add the GCSE Edexcel Science courses and use these for extra revision.</a:t>
            </a:r>
          </a:p>
          <a:p>
            <a:pPr marL="457200" lvl="0" indent="-457200">
              <a:lnSpc>
                <a:spcPct val="107000"/>
              </a:lnSpc>
              <a:buFont typeface="+mj-lt"/>
              <a:buAutoNum type="arabicParenR"/>
            </a:pPr>
            <a:endParaRPr lang="en-GB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buFont typeface="+mj-lt"/>
              <a:buAutoNum type="arabicParenR"/>
            </a:pPr>
            <a:r>
              <a:rPr lang="en-GB" sz="20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Flashcards</a:t>
            </a:r>
            <a:r>
              <a:rPr lang="en-GB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available on the </a:t>
            </a:r>
            <a:r>
              <a:rPr lang="en-GB" sz="2000" u="sng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CGP website</a:t>
            </a:r>
            <a:r>
              <a:rPr lang="en-GB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lvl="0" indent="-457200">
              <a:lnSpc>
                <a:spcPct val="107000"/>
              </a:lnSpc>
              <a:buFont typeface="+mj-lt"/>
              <a:buAutoNum type="arabicParenR"/>
            </a:pPr>
            <a:endParaRPr lang="en-GB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buFont typeface="+mj-lt"/>
              <a:buAutoNum type="arabicParenR"/>
            </a:pPr>
            <a:r>
              <a:rPr lang="en-GB" sz="20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Cognito Science </a:t>
            </a:r>
            <a:r>
              <a:rPr lang="en-GB" sz="2000" u="sng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 Maths &amp; Science Revision and </a:t>
            </a:r>
            <a:r>
              <a:rPr lang="en-GB" sz="2000" u="sng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Past Papers </a:t>
            </a:r>
            <a:r>
              <a:rPr lang="en-GB" sz="2000" u="sng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 A-Level, GCSE and KS3 | Cognito (cognitoedu.org)</a:t>
            </a:r>
            <a:endParaRPr lang="en-GB" sz="2000" u="sng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>
              <a:lnSpc>
                <a:spcPct val="107000"/>
              </a:lnSpc>
              <a:buFont typeface="+mj-lt"/>
              <a:buAutoNum type="arabicParenR"/>
            </a:pPr>
            <a:endParaRPr lang="en-GB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en-GB" sz="2000" u="sng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GCSE Combined Science - Edexcel - </a:t>
            </a:r>
            <a:r>
              <a:rPr lang="en-GB" sz="2000" u="sng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BBC Bitesize</a:t>
            </a:r>
            <a:r>
              <a:rPr lang="en-GB" sz="20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lots of useful revision pages, video clips and quizzes.</a:t>
            </a:r>
            <a:endParaRPr lang="en-GB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endParaRPr lang="en-GB" sz="2000" u="sng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en-GB" sz="2000" u="sng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https://www.youtube.com/freesciencelessons</a:t>
            </a:r>
            <a:r>
              <a:rPr lang="en-GB" sz="2000" dirty="0">
                <a:solidFill>
                  <a:srgbClr val="00206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 The guy in the blue suit. Short videos that explain concepts clearly and get to the point.</a:t>
            </a:r>
            <a:endParaRPr lang="en-GB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755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550A9-AADC-D560-B1DC-3271BB3FC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Science P6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47DFE6-33F2-45A6-AD18-43E9F14F14FF}"/>
              </a:ext>
            </a:extLst>
          </p:cNvPr>
          <p:cNvSpPr txBox="1"/>
          <p:nvPr/>
        </p:nvSpPr>
        <p:spPr>
          <a:xfrm>
            <a:off x="838200" y="1426957"/>
            <a:ext cx="10515600" cy="3757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Takes place on a blue Wednesday.</a:t>
            </a:r>
          </a:p>
          <a:p>
            <a:pPr lvl="0">
              <a:lnSpc>
                <a:spcPct val="107000"/>
              </a:lnSpc>
            </a:pPr>
            <a:endParaRPr lang="en-GB" sz="3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en-GB" sz="32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Opportunity to: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en-GB" sz="3200" dirty="0">
                <a:solidFill>
                  <a:srgbClr val="002060"/>
                </a:solidFill>
              </a:rPr>
              <a:t>Practise required </a:t>
            </a:r>
            <a:r>
              <a:rPr lang="en-GB" sz="3200" dirty="0" err="1">
                <a:solidFill>
                  <a:srgbClr val="002060"/>
                </a:solidFill>
              </a:rPr>
              <a:t>practicals</a:t>
            </a:r>
            <a:r>
              <a:rPr lang="en-GB" sz="3200" dirty="0">
                <a:solidFill>
                  <a:srgbClr val="002060"/>
                </a:solidFill>
              </a:rPr>
              <a:t>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en-GB" sz="3200" dirty="0">
                <a:solidFill>
                  <a:srgbClr val="002060"/>
                </a:solidFill>
              </a:rPr>
              <a:t>Receive support with homework.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en-GB" sz="3200" dirty="0">
                <a:solidFill>
                  <a:srgbClr val="002060"/>
                </a:solidFill>
              </a:rPr>
              <a:t>Go through anything they’re stuck on.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endParaRPr lang="en-GB" sz="3200" dirty="0">
              <a:solidFill>
                <a:srgbClr val="00206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5232C2B-311E-7D5B-EB8D-6AE615EE4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132" y="1426957"/>
            <a:ext cx="2200021" cy="465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41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97D3A-172C-44E9-9B35-B129ADF34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42" y="-243347"/>
            <a:ext cx="10515600" cy="2852737"/>
          </a:xfrm>
        </p:spPr>
        <p:txBody>
          <a:bodyPr>
            <a:normAutofit/>
          </a:bodyPr>
          <a:lstStyle/>
          <a:p>
            <a:pPr algn="ctr"/>
            <a:r>
              <a:rPr lang="en-GB" sz="8000" b="1"/>
              <a:t>How to succeed in Religious Studies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6B4FF2-BA38-4574-A80D-A752D13A7B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205" b="17955"/>
          <a:stretch/>
        </p:blipFill>
        <p:spPr>
          <a:xfrm>
            <a:off x="4183356" y="2609390"/>
            <a:ext cx="3421972" cy="3540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53662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872CDB-9799-4A4C-BB1A-771E544448EE}"/>
              </a:ext>
            </a:extLst>
          </p:cNvPr>
          <p:cNvSpPr/>
          <p:nvPr/>
        </p:nvSpPr>
        <p:spPr>
          <a:xfrm>
            <a:off x="2991775" y="707659"/>
            <a:ext cx="68707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GCSE Religious Studies</a:t>
            </a:r>
            <a:endParaRPr kumimoji="0" lang="en-GB" sz="48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1EF97F4-6AF2-43FC-B2C6-8638FA99999B}"/>
              </a:ext>
            </a:extLst>
          </p:cNvPr>
          <p:cNvSpPr/>
          <p:nvPr/>
        </p:nvSpPr>
        <p:spPr>
          <a:xfrm>
            <a:off x="4772620" y="2587714"/>
            <a:ext cx="3416969" cy="1682563"/>
          </a:xfrm>
          <a:prstGeom prst="roundRect">
            <a:avLst/>
          </a:prstGeom>
          <a:solidFill>
            <a:srgbClr val="FFFEEF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sng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Applied Catholic Theology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sng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3. Life and Death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4. Sin and Forgiveness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E018A1-A327-4CA5-A5ED-D72B1A02B8FF}"/>
              </a:ext>
            </a:extLst>
          </p:cNvPr>
          <p:cNvSpPr/>
          <p:nvPr/>
        </p:nvSpPr>
        <p:spPr>
          <a:xfrm>
            <a:off x="8454252" y="2587715"/>
            <a:ext cx="3416969" cy="1682563"/>
          </a:xfrm>
          <a:prstGeom prst="roundRect">
            <a:avLst/>
          </a:prstGeom>
          <a:solidFill>
            <a:srgbClr val="FFFEEF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sng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Study of Judaism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Beliefs and Teachings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Practices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27D1ED0-EAE5-46A9-81F5-CD7E179CAE2E}"/>
              </a:ext>
            </a:extLst>
          </p:cNvPr>
          <p:cNvSpPr/>
          <p:nvPr/>
        </p:nvSpPr>
        <p:spPr>
          <a:xfrm>
            <a:off x="1090989" y="4670109"/>
            <a:ext cx="3416969" cy="1682563"/>
          </a:xfrm>
          <a:prstGeom prst="roundRect">
            <a:avLst/>
          </a:prstGeom>
          <a:solidFill>
            <a:srgbClr val="FFFEEF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37.5% of final grade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 x 90 minute paper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5068629-ECA0-426F-BBD2-1C94526911A1}"/>
              </a:ext>
            </a:extLst>
          </p:cNvPr>
          <p:cNvSpPr/>
          <p:nvPr/>
        </p:nvSpPr>
        <p:spPr>
          <a:xfrm>
            <a:off x="4772619" y="4665456"/>
            <a:ext cx="3416969" cy="1682563"/>
          </a:xfrm>
          <a:prstGeom prst="roundRect">
            <a:avLst/>
          </a:prstGeom>
          <a:solidFill>
            <a:srgbClr val="FFFEEF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37.5% of final grade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 x 90 minute paper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4947F4D-EF48-425D-B2F6-399FB54E068F}"/>
              </a:ext>
            </a:extLst>
          </p:cNvPr>
          <p:cNvSpPr/>
          <p:nvPr/>
        </p:nvSpPr>
        <p:spPr>
          <a:xfrm>
            <a:off x="8454252" y="4665455"/>
            <a:ext cx="3416969" cy="1682563"/>
          </a:xfrm>
          <a:prstGeom prst="roundRect">
            <a:avLst/>
          </a:prstGeom>
          <a:solidFill>
            <a:srgbClr val="FFFEEF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25% of final grade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 x 60 minute paper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43A04F1-99B0-48AE-8B58-1E3254070E42}"/>
              </a:ext>
            </a:extLst>
          </p:cNvPr>
          <p:cNvSpPr/>
          <p:nvPr/>
        </p:nvSpPr>
        <p:spPr>
          <a:xfrm>
            <a:off x="1090989" y="2587715"/>
            <a:ext cx="3416969" cy="1682563"/>
          </a:xfrm>
          <a:prstGeom prst="roundRect">
            <a:avLst/>
          </a:prstGeom>
          <a:solidFill>
            <a:srgbClr val="FFFEEF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sng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Foundational Catholic Theology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sng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Origins and Meaning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Good and Evil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436663-D344-4E27-A7E3-7C58BDBC8DEE}"/>
              </a:ext>
            </a:extLst>
          </p:cNvPr>
          <p:cNvSpPr txBox="1"/>
          <p:nvPr/>
        </p:nvSpPr>
        <p:spPr>
          <a:xfrm>
            <a:off x="1988598" y="1933835"/>
            <a:ext cx="2006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Paper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061E86-0D88-4E82-A5C7-4C978D7F6054}"/>
              </a:ext>
            </a:extLst>
          </p:cNvPr>
          <p:cNvSpPr txBox="1"/>
          <p:nvPr/>
        </p:nvSpPr>
        <p:spPr>
          <a:xfrm>
            <a:off x="5763087" y="1929183"/>
            <a:ext cx="2006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Paper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DD048-DB77-4D46-B6F6-7D43B8613020}"/>
              </a:ext>
            </a:extLst>
          </p:cNvPr>
          <p:cNvSpPr txBox="1"/>
          <p:nvPr/>
        </p:nvSpPr>
        <p:spPr>
          <a:xfrm>
            <a:off x="9423822" y="1929181"/>
            <a:ext cx="2006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Paper 3</a:t>
            </a:r>
          </a:p>
        </p:txBody>
      </p:sp>
    </p:spTree>
    <p:extLst>
      <p:ext uri="{BB962C8B-B14F-4D97-AF65-F5344CB8AC3E}">
        <p14:creationId xmlns:p14="http://schemas.microsoft.com/office/powerpoint/2010/main" val="25891343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4CEB38-8558-4683-9004-B7634750A97C}"/>
              </a:ext>
            </a:extLst>
          </p:cNvPr>
          <p:cNvSpPr/>
          <p:nvPr/>
        </p:nvSpPr>
        <p:spPr>
          <a:xfrm>
            <a:off x="1706875" y="547914"/>
            <a:ext cx="89306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do I complete homework?</a:t>
            </a:r>
            <a:endParaRPr kumimoji="0" lang="en-GB" sz="48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080898-D6E3-4CDA-9B9D-B2DA83DE5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228" y="1635811"/>
            <a:ext cx="3543912" cy="4541152"/>
          </a:xfrm>
          <a:prstGeom prst="rect">
            <a:avLst/>
          </a:prstGeom>
        </p:spPr>
      </p:pic>
      <p:pic>
        <p:nvPicPr>
          <p:cNvPr id="4098" name="Picture 2" descr="Eduqas GCSE (9-1) Religious Studies: Route B Workbook">
            <a:extLst>
              <a:ext uri="{FF2B5EF4-FFF2-40B4-BE49-F238E27FC236}">
                <a16:creationId xmlns:a16="http://schemas.microsoft.com/office/drawing/2014/main" id="{E0E9ACB1-5112-42DE-96D1-2F8CE7289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610" y="1589816"/>
            <a:ext cx="3371603" cy="482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5242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4CEB38-8558-4683-9004-B7634750A97C}"/>
              </a:ext>
            </a:extLst>
          </p:cNvPr>
          <p:cNvSpPr/>
          <p:nvPr/>
        </p:nvSpPr>
        <p:spPr>
          <a:xfrm>
            <a:off x="2500188" y="549505"/>
            <a:ext cx="75680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can I revise for RE? </a:t>
            </a:r>
            <a:endParaRPr kumimoji="0" lang="en-GB" sz="48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E97C9A-B776-4248-A0AB-9A3F81205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102" y="1551157"/>
            <a:ext cx="6189639" cy="27190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96B99D-CED5-48B9-9C7D-3AB619401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66" y="1466525"/>
            <a:ext cx="2021833" cy="2891989"/>
          </a:xfrm>
          <a:prstGeom prst="rect">
            <a:avLst/>
          </a:prstGeom>
        </p:spPr>
      </p:pic>
      <p:pic>
        <p:nvPicPr>
          <p:cNvPr id="1026" name="Picture 2" descr="My Revision Notes WJEC Eduqas GCSE Religious Studies Route B by Andrew  Barron | Hachette UK">
            <a:extLst>
              <a:ext uri="{FF2B5EF4-FFF2-40B4-BE49-F238E27FC236}">
                <a16:creationId xmlns:a16="http://schemas.microsoft.com/office/drawing/2014/main" id="{A614B9FD-882F-436B-8F7B-BD65D84B4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263" y="1466525"/>
            <a:ext cx="2021833" cy="285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rMcMillanREvis - YouTube">
            <a:extLst>
              <a:ext uri="{FF2B5EF4-FFF2-40B4-BE49-F238E27FC236}">
                <a16:creationId xmlns:a16="http://schemas.microsoft.com/office/drawing/2014/main" id="{282888CF-B594-4BAB-B97B-D2D3679F409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441" y="1518083"/>
            <a:ext cx="2747103" cy="27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CSE Religious Studies | Eduqas">
            <a:extLst>
              <a:ext uri="{FF2B5EF4-FFF2-40B4-BE49-F238E27FC236}">
                <a16:creationId xmlns:a16="http://schemas.microsoft.com/office/drawing/2014/main" id="{9AF2DA97-32E2-4A28-8BF9-FFF1A50EE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102" y="1537106"/>
            <a:ext cx="3539715" cy="27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duqas GCSE Religious Studies ...">
            <a:extLst>
              <a:ext uri="{FF2B5EF4-FFF2-40B4-BE49-F238E27FC236}">
                <a16:creationId xmlns:a16="http://schemas.microsoft.com/office/drawing/2014/main" id="{96FC7BD7-99AE-4575-998D-948BD8041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409" y="4442167"/>
            <a:ext cx="2021833" cy="200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ix revision techniques">
            <a:extLst>
              <a:ext uri="{FF2B5EF4-FFF2-40B4-BE49-F238E27FC236}">
                <a16:creationId xmlns:a16="http://schemas.microsoft.com/office/drawing/2014/main" id="{4893AC8E-CE7B-47ED-88D2-49EE4F739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248" y="4446461"/>
            <a:ext cx="3069117" cy="199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he RE Podcast | Podcast on Spotify">
            <a:extLst>
              <a:ext uri="{FF2B5EF4-FFF2-40B4-BE49-F238E27FC236}">
                <a16:creationId xmlns:a16="http://schemas.microsoft.com/office/drawing/2014/main" id="{21421145-C285-419C-A241-87E546C98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70" y="4410072"/>
            <a:ext cx="2021833" cy="202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0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E893D-2272-41C4-B3A3-3418C805B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6675" y="1027688"/>
            <a:ext cx="6492167" cy="1324670"/>
          </a:xfrm>
        </p:spPr>
        <p:txBody>
          <a:bodyPr>
            <a:normAutofit/>
          </a:bodyPr>
          <a:lstStyle/>
          <a:p>
            <a:r>
              <a:rPr lang="en-US">
                <a:latin typeface="Comic Sans MS" panose="030F0702030302020204" pitchFamily="66" charset="0"/>
              </a:rPr>
              <a:t>Why it’s important to attend your P6/P0? </a:t>
            </a:r>
            <a:endParaRPr lang="en-GB"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9BC5EF-386D-48D8-826F-9F3198B7E737}"/>
              </a:ext>
            </a:extLst>
          </p:cNvPr>
          <p:cNvSpPr txBox="1"/>
          <p:nvPr/>
        </p:nvSpPr>
        <p:spPr>
          <a:xfrm>
            <a:off x="935855" y="2709842"/>
            <a:ext cx="56129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Specialist teacher to guide you through any topic you need help with.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Access to exam skills sessions to develop particular skills to boost your grade.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Opportunity to revise as a team.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D2D1BE-A230-4B42-9AC5-5E11C08F8C13}"/>
              </a:ext>
            </a:extLst>
          </p:cNvPr>
          <p:cNvSpPr txBox="1"/>
          <p:nvPr/>
        </p:nvSpPr>
        <p:spPr>
          <a:xfrm>
            <a:off x="7391839" y="2629436"/>
            <a:ext cx="4118995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P6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Takes place in CR2 on RED Fridays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P0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Takes place in room 14 and 15 on RED Fridays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AA861A-CE9F-4EBD-A26C-953451C1B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0" y="504508"/>
            <a:ext cx="2466975" cy="1847850"/>
          </a:xfrm>
          <a:prstGeom prst="rect">
            <a:avLst/>
          </a:prstGeom>
        </p:spPr>
      </p:pic>
      <p:pic>
        <p:nvPicPr>
          <p:cNvPr id="3074" name="Picture 2" descr="Best Effort Results Royalty-Free Images ...">
            <a:extLst>
              <a:ext uri="{FF2B5EF4-FFF2-40B4-BE49-F238E27FC236}">
                <a16:creationId xmlns:a16="http://schemas.microsoft.com/office/drawing/2014/main" id="{1165CF54-5EDA-4231-977C-1F8A577C39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" r="20074" b="37531"/>
          <a:stretch/>
        </p:blipFill>
        <p:spPr bwMode="auto">
          <a:xfrm>
            <a:off x="9589973" y="504509"/>
            <a:ext cx="2457892" cy="184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36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E893D-2272-41C4-B3A3-3418C805B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5657"/>
            <a:ext cx="10515600" cy="1324670"/>
          </a:xfrm>
        </p:spPr>
        <p:txBody>
          <a:bodyPr>
            <a:normAutofit/>
          </a:bodyPr>
          <a:lstStyle/>
          <a:p>
            <a:r>
              <a:rPr lang="en-GB" b="1">
                <a:latin typeface="Comic Sans MS" panose="030F0702030302020204" pitchFamily="66" charset="0"/>
              </a:rPr>
              <a:t>Excellence in RE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DC60AA1-8A14-4464-BDE0-F3C5612BA066}"/>
              </a:ext>
            </a:extLst>
          </p:cNvPr>
          <p:cNvGraphicFramePr/>
          <p:nvPr/>
        </p:nvGraphicFramePr>
        <p:xfrm>
          <a:off x="2032000" y="2044336"/>
          <a:ext cx="9321800" cy="4093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978007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1C7CC-BFF2-9EC3-AF57-3A3FF7FED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Aims of the evening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A1128E-C838-55E7-0AB2-9169F9961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9807"/>
            <a:ext cx="10515600" cy="4351338"/>
          </a:xfrm>
        </p:spPr>
        <p:txBody>
          <a:bodyPr/>
          <a:lstStyle/>
          <a:p>
            <a:r>
              <a:rPr lang="en-GB"/>
              <a:t>What happens in year 11.</a:t>
            </a:r>
          </a:p>
          <a:p>
            <a:endParaRPr lang="en-GB"/>
          </a:p>
          <a:p>
            <a:r>
              <a:rPr lang="en-GB"/>
              <a:t>What your child needs to do to achieve well.</a:t>
            </a:r>
          </a:p>
          <a:p>
            <a:endParaRPr lang="en-GB"/>
          </a:p>
          <a:p>
            <a:r>
              <a:rPr lang="en-GB">
                <a:solidFill>
                  <a:srgbClr val="7030A0"/>
                </a:solidFill>
              </a:rPr>
              <a:t>How you can support your child to achieve well.</a:t>
            </a:r>
          </a:p>
          <a:p>
            <a:endParaRPr lang="en-GB">
              <a:solidFill>
                <a:srgbClr val="7030A0"/>
              </a:solidFill>
            </a:endParaRPr>
          </a:p>
          <a:p>
            <a:endParaRPr lang="en-GB"/>
          </a:p>
          <a:p>
            <a:pPr marL="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371649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7E915-DF46-B356-B70E-7B1E38F93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Attendance &amp; Punctuality</a:t>
            </a:r>
          </a:p>
        </p:txBody>
      </p:sp>
      <p:pic>
        <p:nvPicPr>
          <p:cNvPr id="9" name="Picture 2" descr="Attendance - St Brendan&amp;#39;s Catholic Primary School, Corby">
            <a:extLst>
              <a:ext uri="{FF2B5EF4-FFF2-40B4-BE49-F238E27FC236}">
                <a16:creationId xmlns:a16="http://schemas.microsoft.com/office/drawing/2014/main" id="{3DAF8E0E-6013-6463-86B8-7BB184493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65" y="1816733"/>
            <a:ext cx="3224534" cy="161226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E3F62E-1A16-6398-C140-7ED33B545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64" y="4435126"/>
            <a:ext cx="3224533" cy="168360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AFC2712-2CDC-0E2E-1688-145620C940DF}"/>
              </a:ext>
            </a:extLst>
          </p:cNvPr>
          <p:cNvSpPr/>
          <p:nvPr/>
        </p:nvSpPr>
        <p:spPr>
          <a:xfrm>
            <a:off x="3621013" y="1339052"/>
            <a:ext cx="8309367" cy="481689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GCSE results from the summer reinforced a key fact –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 the more pupils attend school, the better their outcomes 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Please do everything you can to ensure your child attends school every day.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a pupil has an overall attendance of 95%, this may sound good, yet it actually means the pupil will have missed 9 days of lessons, which is nearly 45 hours of input from their class teachers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 they will never get back –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plus lost opportunities for intervention and support.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If pupils are not in, we cannot help them.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Please avoid appointments, meetings etc during the school day.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061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A2C8D0-8048-40CD-9071-BE96C38F1A8E}"/>
              </a:ext>
            </a:extLst>
          </p:cNvPr>
          <p:cNvSpPr txBox="1"/>
          <p:nvPr/>
        </p:nvSpPr>
        <p:spPr>
          <a:xfrm>
            <a:off x="270457" y="2157306"/>
            <a:ext cx="8475610" cy="286232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 school weeks until start of exams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145 school days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130 lessons of English and 115 lessons of maths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year of “this is the last time…”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400" y="2345266"/>
            <a:ext cx="2760839" cy="41893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0457" y="542416"/>
            <a:ext cx="11410782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Year 11 – No Time to Waste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9B5CC8-6713-44BD-B572-9F6370EBDA03}"/>
              </a:ext>
            </a:extLst>
          </p:cNvPr>
          <p:cNvSpPr txBox="1"/>
          <p:nvPr/>
        </p:nvSpPr>
        <p:spPr>
          <a:xfrm>
            <a:off x="270457" y="5326311"/>
            <a:ext cx="8475609" cy="1015663"/>
          </a:xfrm>
          <a:prstGeom prst="rect">
            <a:avLst/>
          </a:prstGeom>
          <a:noFill/>
          <a:ln>
            <a:solidFill>
              <a:srgbClr val="D63A2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Since their first day in reception in 2012, they’ve already done approx. </a:t>
            </a: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93%</a:t>
            </a: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of the total number of school days they’ll ever do before they sit their exams</a:t>
            </a:r>
          </a:p>
        </p:txBody>
      </p:sp>
    </p:spTree>
    <p:extLst>
      <p:ext uri="{BB962C8B-B14F-4D97-AF65-F5344CB8AC3E}">
        <p14:creationId xmlns:p14="http://schemas.microsoft.com/office/powerpoint/2010/main" val="70665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7E915-DF46-B356-B70E-7B1E38F93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Attendance &amp; Punctuality</a:t>
            </a:r>
          </a:p>
        </p:txBody>
      </p:sp>
      <p:pic>
        <p:nvPicPr>
          <p:cNvPr id="3" name="Picture 2" descr="Why Punctuality Is the Single Best Indicator of Potential Success | Inc.com">
            <a:extLst>
              <a:ext uri="{FF2B5EF4-FFF2-40B4-BE49-F238E27FC236}">
                <a16:creationId xmlns:a16="http://schemas.microsoft.com/office/drawing/2014/main" id="{890134FD-2848-EFD6-5959-C612B8EDB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96" y="2623004"/>
            <a:ext cx="4603481" cy="258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0D02067-A3DE-F959-5FB3-CA5ABB86C640}"/>
              </a:ext>
            </a:extLst>
          </p:cNvPr>
          <p:cNvSpPr/>
          <p:nvPr/>
        </p:nvSpPr>
        <p:spPr>
          <a:xfrm>
            <a:off x="200961" y="1306737"/>
            <a:ext cx="11727382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Pupils should be in school, ready for the day by 8:45am.  Once the second bell has gone at 8:50am… they are </a:t>
            </a:r>
            <a:r>
              <a:rPr kumimoji="0" lang="en-GB" sz="2800" b="1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LATE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8111DB-F8CB-FDA8-68D1-052C57038DD6}"/>
              </a:ext>
            </a:extLst>
          </p:cNvPr>
          <p:cNvSpPr/>
          <p:nvPr/>
        </p:nvSpPr>
        <p:spPr>
          <a:xfrm>
            <a:off x="4973219" y="2291700"/>
            <a:ext cx="6955124" cy="39703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Registration is where pupils will be given: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 from their form tutor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Important information relevant for Y11s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Careers advice and information about colleges and apprenticeships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Revision guidance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 with reading if it is needed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 subject specific interventions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….they </a:t>
            </a:r>
            <a:r>
              <a:rPr kumimoji="0" lang="en-GB" sz="2800" b="1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attend!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70270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7E915-DF46-B356-B70E-7B1E38F93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/>
              <a:t>Your role in supporting your child’s GCSE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C8F20-9DD0-AFBA-0B28-C4CF82BF4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656" y="1439854"/>
            <a:ext cx="11826998" cy="4788895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/>
              <a:t>Make sure </a:t>
            </a:r>
            <a:r>
              <a:rPr lang="en-GB" b="1"/>
              <a:t>your child attends school every day</a:t>
            </a:r>
            <a:r>
              <a:rPr lang="en-GB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GB"/>
              <a:t>Make sure </a:t>
            </a:r>
            <a:r>
              <a:rPr lang="en-GB" b="1"/>
              <a:t>your child arrives to school on time</a:t>
            </a:r>
            <a:r>
              <a:rPr lang="en-GB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GB"/>
              <a:t>Ensure any routine medical </a:t>
            </a:r>
            <a:r>
              <a:rPr lang="en-GB" b="1"/>
              <a:t>appointments are made outside of school hours</a:t>
            </a:r>
            <a:r>
              <a:rPr lang="en-GB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>
                <a:solidFill>
                  <a:srgbClr val="EEECE1"/>
                </a:solidFill>
              </a:rPr>
              <a:t>Check their homework daily</a:t>
            </a:r>
            <a:r>
              <a:rPr lang="en-GB">
                <a:solidFill>
                  <a:srgbClr val="EEECE1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GB">
                <a:solidFill>
                  <a:srgbClr val="EEECE1"/>
                </a:solidFill>
              </a:rPr>
              <a:t>Remember that holidays are only a break from attending school and pupils should not see it as a break from work. They should be completing some form of work or revision EVERY DAY.</a:t>
            </a:r>
          </a:p>
          <a:p>
            <a:pPr marL="514350" indent="-514350">
              <a:buFont typeface="+mj-lt"/>
              <a:buAutoNum type="arabicPeriod"/>
            </a:pPr>
            <a:r>
              <a:rPr lang="en-GB">
                <a:solidFill>
                  <a:srgbClr val="EEECE1"/>
                </a:solidFill>
              </a:rPr>
              <a:t>Ensure your child has access to a quiet space that is conducive for work and revision.</a:t>
            </a:r>
          </a:p>
          <a:p>
            <a:pPr marL="514350" indent="-514350">
              <a:buFont typeface="+mj-lt"/>
              <a:buAutoNum type="arabicPeriod"/>
            </a:pPr>
            <a:r>
              <a:rPr lang="en-GB">
                <a:solidFill>
                  <a:srgbClr val="EEECE1"/>
                </a:solidFill>
              </a:rPr>
              <a:t>If you have any concerns at all about your child, then your first point of contact should be with their Form Tutor.</a:t>
            </a:r>
          </a:p>
          <a:p>
            <a:pPr marL="514350" indent="-514350">
              <a:buFont typeface="+mj-lt"/>
              <a:buAutoNum type="arabicPeriod"/>
            </a:pPr>
            <a:r>
              <a:rPr lang="en-GB">
                <a:solidFill>
                  <a:srgbClr val="EEECE1"/>
                </a:solidFill>
              </a:rPr>
              <a:t>Encourage your child to take advantage of all of the extra facilities offered in support of their studies.</a:t>
            </a:r>
          </a:p>
          <a:p>
            <a:pPr marL="514350" indent="-514350">
              <a:buFont typeface="+mj-lt"/>
              <a:buAutoNum type="arabicPeriod"/>
            </a:pPr>
            <a:r>
              <a:rPr lang="en-GB">
                <a:solidFill>
                  <a:srgbClr val="EEECE1"/>
                </a:solidFill>
              </a:rPr>
              <a:t>Encourage your child to complete their homework as soon as it is set.</a:t>
            </a:r>
          </a:p>
          <a:p>
            <a:pPr marL="514350" indent="-514350">
              <a:buFont typeface="+mj-lt"/>
              <a:buAutoNum type="arabicPeriod"/>
            </a:pPr>
            <a:r>
              <a:rPr lang="en-GB">
                <a:solidFill>
                  <a:srgbClr val="EEECE1"/>
                </a:solidFill>
              </a:rPr>
              <a:t>Help your child avoid “time eaters” – phones away when revising or going to sleep.</a:t>
            </a:r>
          </a:p>
        </p:txBody>
      </p:sp>
    </p:spTree>
    <p:extLst>
      <p:ext uri="{BB962C8B-B14F-4D97-AF65-F5344CB8AC3E}">
        <p14:creationId xmlns:p14="http://schemas.microsoft.com/office/powerpoint/2010/main" val="181942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7E915-DF46-B356-B70E-7B1E38F93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Organisation &amp; 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C8F20-9DD0-AFBA-0B28-C4CF82BF4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Support your child with being organised by:</a:t>
            </a:r>
          </a:p>
          <a:p>
            <a:pPr>
              <a:buFontTx/>
              <a:buChar char="-"/>
            </a:pPr>
            <a:r>
              <a:rPr lang="en-GB" sz="2400" dirty="0"/>
              <a:t>Making sure they are </a:t>
            </a:r>
            <a:r>
              <a:rPr lang="en-GB" sz="2400" b="1" dirty="0"/>
              <a:t>following their revision timetable</a:t>
            </a:r>
            <a:r>
              <a:rPr lang="en-GB" sz="2400" dirty="0"/>
              <a:t>.</a:t>
            </a:r>
          </a:p>
          <a:p>
            <a:pPr>
              <a:buFontTx/>
              <a:buChar char="-"/>
            </a:pPr>
            <a:r>
              <a:rPr lang="en-GB" sz="2400" dirty="0"/>
              <a:t>Making sure they are </a:t>
            </a:r>
            <a:r>
              <a:rPr lang="en-GB" sz="2400" b="1" dirty="0"/>
              <a:t>completing their homework on time</a:t>
            </a:r>
            <a:r>
              <a:rPr lang="en-GB" sz="2400" dirty="0"/>
              <a:t>.</a:t>
            </a:r>
          </a:p>
          <a:p>
            <a:pPr>
              <a:buFontTx/>
              <a:buChar char="-"/>
            </a:pPr>
            <a:r>
              <a:rPr lang="en-GB" sz="2400" dirty="0"/>
              <a:t>Checking they are </a:t>
            </a:r>
            <a:r>
              <a:rPr lang="en-GB" sz="2400" b="1" dirty="0"/>
              <a:t>leaving the house with what they need for the day</a:t>
            </a:r>
            <a:r>
              <a:rPr lang="en-GB" sz="2400" dirty="0"/>
              <a:t>.</a:t>
            </a:r>
          </a:p>
          <a:p>
            <a:pPr>
              <a:buFontTx/>
              <a:buChar char="-"/>
            </a:pPr>
            <a:r>
              <a:rPr lang="en-GB" sz="2400" b="1" dirty="0">
                <a:highlight>
                  <a:srgbClr val="FFFF00"/>
                </a:highlight>
              </a:rPr>
              <a:t>All year 11 pupils need revision (homework) with them every Thursday and Friday to complete in form.</a:t>
            </a:r>
            <a:r>
              <a:rPr lang="en-GB" sz="2400" dirty="0">
                <a:highlight>
                  <a:srgbClr val="FFFF00"/>
                </a:highlight>
              </a:rPr>
              <a:t> This is a Y11 privilege.</a:t>
            </a:r>
          </a:p>
          <a:p>
            <a:pPr>
              <a:buFontTx/>
              <a:buChar char="-"/>
            </a:pPr>
            <a:endParaRPr lang="en-GB" sz="2400" dirty="0"/>
          </a:p>
          <a:p>
            <a:pPr>
              <a:buFontTx/>
              <a:buChar char="-"/>
            </a:pPr>
            <a:endParaRPr lang="en-GB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5EF36F-7A53-AFE7-F31C-9148561CC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60" y="4151994"/>
            <a:ext cx="1485352" cy="21487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749114-672C-99D5-801E-D5132EA20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638" y="4151995"/>
            <a:ext cx="1503671" cy="21487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 descr="SEHR45 - Grade 9-1 GCSE Combined Science: Edexcel Revision Guide with Online Edition - Higher">
            <a:extLst>
              <a:ext uri="{FF2B5EF4-FFF2-40B4-BE49-F238E27FC236}">
                <a16:creationId xmlns:a16="http://schemas.microsoft.com/office/drawing/2014/main" id="{3119B980-4006-BB76-D2A1-ECA22AF8B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78" y="4212103"/>
            <a:ext cx="1475213" cy="2087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EHQ41 - Grade 9-1 GCSE Combined Science: Edexcel Exam Practice Workbook - Higher">
            <a:extLst>
              <a:ext uri="{FF2B5EF4-FFF2-40B4-BE49-F238E27FC236}">
                <a16:creationId xmlns:a16="http://schemas.microsoft.com/office/drawing/2014/main" id="{1D373FD0-931F-F250-F71B-C33F591AD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684" y="4213310"/>
            <a:ext cx="1475212" cy="2087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67F57B-C8FA-1F85-935D-BAC09FC71A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7757" y="4303003"/>
            <a:ext cx="1241661" cy="18467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281290-DCEC-41F0-EF8F-480E3347D1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8695" y="4183948"/>
            <a:ext cx="1467197" cy="20848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619164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7E915-DF46-B356-B70E-7B1E38F93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/>
              <a:t>Your role in supporting your child’s GCSE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C8F20-9DD0-AFBA-0B28-C4CF82BF4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656" y="1439854"/>
            <a:ext cx="11826998" cy="4788895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/>
              <a:t>Make sure </a:t>
            </a:r>
            <a:r>
              <a:rPr lang="en-GB" b="1"/>
              <a:t>your child attends school every day</a:t>
            </a:r>
            <a:r>
              <a:rPr lang="en-GB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GB"/>
              <a:t>Make sure </a:t>
            </a:r>
            <a:r>
              <a:rPr lang="en-GB" b="1"/>
              <a:t>your child arrives to school on time</a:t>
            </a:r>
            <a:r>
              <a:rPr lang="en-GB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GB"/>
              <a:t>Ensure any routine medical </a:t>
            </a:r>
            <a:r>
              <a:rPr lang="en-GB" b="1"/>
              <a:t>appointments are made outside of school hours</a:t>
            </a:r>
            <a:r>
              <a:rPr lang="en-GB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/>
              <a:t>Check their homework daily to help them with organisation.</a:t>
            </a:r>
            <a:endParaRPr lang="en-GB"/>
          </a:p>
          <a:p>
            <a:pPr marL="514350" indent="-514350">
              <a:buFont typeface="+mj-lt"/>
              <a:buAutoNum type="arabicPeriod"/>
            </a:pPr>
            <a:r>
              <a:rPr lang="en-GB"/>
              <a:t>Remember that holidays are only a break from attending school and pupils should not see it as a break from work. </a:t>
            </a:r>
            <a:r>
              <a:rPr lang="en-GB" b="1"/>
              <a:t>They should be completing some form of work or revision EVERY DAY</a:t>
            </a:r>
            <a:r>
              <a:rPr lang="en-GB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/>
              <a:t>Ensure your child has access to a quiet space </a:t>
            </a:r>
            <a:r>
              <a:rPr lang="en-GB"/>
              <a:t>that is conducive for work and revision.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/>
              <a:t>If you have any concerns</a:t>
            </a:r>
            <a:r>
              <a:rPr lang="en-GB"/>
              <a:t> at all about your child, then your first point of </a:t>
            </a:r>
            <a:r>
              <a:rPr lang="en-GB" b="1"/>
              <a:t>contact</a:t>
            </a:r>
            <a:r>
              <a:rPr lang="en-GB"/>
              <a:t> should be with </a:t>
            </a:r>
            <a:r>
              <a:rPr lang="en-GB" b="1"/>
              <a:t>their Form Tutor</a:t>
            </a:r>
            <a:r>
              <a:rPr lang="en-GB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/>
              <a:t>Encourage your child </a:t>
            </a:r>
            <a:r>
              <a:rPr lang="en-GB"/>
              <a:t>to take advantage of all of the extra facilities offered in support of their studies.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>
                <a:solidFill>
                  <a:srgbClr val="EEECE1"/>
                </a:solidFill>
              </a:rPr>
              <a:t>Encourage your child to complete their homework as soon as it is set.</a:t>
            </a:r>
          </a:p>
          <a:p>
            <a:pPr marL="514350" indent="-514350">
              <a:buFont typeface="+mj-lt"/>
              <a:buAutoNum type="arabicPeriod"/>
            </a:pPr>
            <a:r>
              <a:rPr lang="en-GB">
                <a:solidFill>
                  <a:srgbClr val="EEECE1"/>
                </a:solidFill>
              </a:rPr>
              <a:t>Help your child avoid “time eaters” – </a:t>
            </a:r>
            <a:r>
              <a:rPr lang="en-GB" b="1">
                <a:solidFill>
                  <a:srgbClr val="EEECE1"/>
                </a:solidFill>
              </a:rPr>
              <a:t>phones away when revising or going to sleep</a:t>
            </a:r>
            <a:r>
              <a:rPr lang="en-GB">
                <a:solidFill>
                  <a:srgbClr val="EEECE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889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37E7B-4121-FBF9-14D6-29B9727E8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/>
              <a:t>P6, P0, Y11 independent study room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6ED3E6-0701-E3F4-8523-30E7F4685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98" y="3548041"/>
            <a:ext cx="11687315" cy="12252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25C927-BC14-C4BF-B715-E0C5A3556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42" y="1248290"/>
            <a:ext cx="11687315" cy="197073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5A3E31C-8AE2-4997-DBF9-03AD04E1CED4}"/>
              </a:ext>
            </a:extLst>
          </p:cNvPr>
          <p:cNvSpPr/>
          <p:nvPr/>
        </p:nvSpPr>
        <p:spPr>
          <a:xfrm>
            <a:off x="344373" y="5284210"/>
            <a:ext cx="11503253" cy="96491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Y11 only independent study room, P6 every day in CR1. Staffed. Computers available.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Quiet, Y11 only space to work on homework or extra revision.</a:t>
            </a:r>
          </a:p>
        </p:txBody>
      </p:sp>
    </p:spTree>
    <p:extLst>
      <p:ext uri="{BB962C8B-B14F-4D97-AF65-F5344CB8AC3E}">
        <p14:creationId xmlns:p14="http://schemas.microsoft.com/office/powerpoint/2010/main" val="205848931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7E915-DF46-B356-B70E-7B1E38F93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/>
              <a:t>Your role in supporting your child’s GCSE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C8F20-9DD0-AFBA-0B28-C4CF82BF4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656" y="1439854"/>
            <a:ext cx="11826998" cy="4788895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/>
              <a:t>Make sure </a:t>
            </a:r>
            <a:r>
              <a:rPr lang="en-GB" b="1"/>
              <a:t>your child attends school every day</a:t>
            </a:r>
            <a:r>
              <a:rPr lang="en-GB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GB"/>
              <a:t>Make sure </a:t>
            </a:r>
            <a:r>
              <a:rPr lang="en-GB" b="1"/>
              <a:t>your child arrives to school on time</a:t>
            </a:r>
            <a:r>
              <a:rPr lang="en-GB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GB"/>
              <a:t>Ensure any routine medical </a:t>
            </a:r>
            <a:r>
              <a:rPr lang="en-GB" b="1"/>
              <a:t>appointments are made outside of school hours</a:t>
            </a:r>
            <a:r>
              <a:rPr lang="en-GB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/>
              <a:t>Check their homework daily to help them with organisation.</a:t>
            </a:r>
            <a:endParaRPr lang="en-GB"/>
          </a:p>
          <a:p>
            <a:pPr marL="514350" indent="-514350">
              <a:buFont typeface="+mj-lt"/>
              <a:buAutoNum type="arabicPeriod"/>
            </a:pPr>
            <a:r>
              <a:rPr lang="en-GB"/>
              <a:t>Remember that holidays are only a break from attending school and pupils should not see it as a break from work. </a:t>
            </a:r>
            <a:r>
              <a:rPr lang="en-GB" b="1"/>
              <a:t>They should be completing some form of work or revision EVERY DAY</a:t>
            </a:r>
            <a:r>
              <a:rPr lang="en-GB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/>
              <a:t>Ensure your child has access to a quiet space </a:t>
            </a:r>
            <a:r>
              <a:rPr lang="en-GB"/>
              <a:t>that is conducive for work and revision.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/>
              <a:t>If you have any concerns</a:t>
            </a:r>
            <a:r>
              <a:rPr lang="en-GB"/>
              <a:t> at all about your child, then your first point of </a:t>
            </a:r>
            <a:r>
              <a:rPr lang="en-GB" b="1"/>
              <a:t>contact</a:t>
            </a:r>
            <a:r>
              <a:rPr lang="en-GB"/>
              <a:t> should be with </a:t>
            </a:r>
            <a:r>
              <a:rPr lang="en-GB" b="1"/>
              <a:t>their Form Tutor</a:t>
            </a:r>
            <a:r>
              <a:rPr lang="en-GB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/>
              <a:t>Encourage your child </a:t>
            </a:r>
            <a:r>
              <a:rPr lang="en-GB"/>
              <a:t>to take advantage of all of the extra facilities offered in support of their studies.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/>
              <a:t>Encourage your child to complete their homework as soon as they get home.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/>
              <a:t>Help your child avoid “time eaters”.</a:t>
            </a:r>
          </a:p>
        </p:txBody>
      </p:sp>
    </p:spTree>
    <p:extLst>
      <p:ext uri="{BB962C8B-B14F-4D97-AF65-F5344CB8AC3E}">
        <p14:creationId xmlns:p14="http://schemas.microsoft.com/office/powerpoint/2010/main" val="240836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7E915-DF46-B356-B70E-7B1E38F93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b="1"/>
              <a:t>Help your child avoid “time eaters”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C8F20-9DD0-AFBA-0B28-C4CF82BF4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656" y="1439854"/>
            <a:ext cx="7750088" cy="4788895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What is eating your child’s time?</a:t>
            </a:r>
          </a:p>
          <a:p>
            <a:endParaRPr lang="en-GB" dirty="0"/>
          </a:p>
          <a:p>
            <a:r>
              <a:rPr lang="en-GB" dirty="0"/>
              <a:t>How much of your child’s time is eaten each day?</a:t>
            </a:r>
          </a:p>
          <a:p>
            <a:endParaRPr lang="en-GB" dirty="0"/>
          </a:p>
          <a:p>
            <a:r>
              <a:rPr lang="en-GB" dirty="0"/>
              <a:t>How much time each week?</a:t>
            </a:r>
          </a:p>
          <a:p>
            <a:endParaRPr lang="en-GB" dirty="0"/>
          </a:p>
          <a:p>
            <a:r>
              <a:rPr lang="en-GB" b="1" dirty="0"/>
              <a:t>How much easier would your child find school if this time was spent studying?</a:t>
            </a:r>
          </a:p>
          <a:p>
            <a:endParaRPr lang="en-GB" b="1" dirty="0"/>
          </a:p>
          <a:p>
            <a:r>
              <a:rPr lang="en-GB" dirty="0"/>
              <a:t>Completing homework </a:t>
            </a:r>
            <a:r>
              <a:rPr lang="en-GB" b="1" dirty="0"/>
              <a:t>as soon as your child arrives home</a:t>
            </a:r>
            <a:r>
              <a:rPr lang="en-GB" dirty="0"/>
              <a:t>, </a:t>
            </a:r>
            <a:r>
              <a:rPr lang="en-GB" b="1" dirty="0"/>
              <a:t>BEFORE falling down a rabbit hole </a:t>
            </a:r>
            <a:r>
              <a:rPr lang="en-GB" dirty="0"/>
              <a:t>that time eaters provide, will </a:t>
            </a:r>
            <a:r>
              <a:rPr lang="en-GB" b="1" dirty="0"/>
              <a:t>help your child be successful </a:t>
            </a:r>
            <a:r>
              <a:rPr lang="en-GB" dirty="0"/>
              <a:t>this year.</a:t>
            </a:r>
          </a:p>
          <a:p>
            <a:pPr marL="0" indent="0">
              <a:buNone/>
            </a:pPr>
            <a:endParaRPr lang="en-GB" b="1" dirty="0"/>
          </a:p>
        </p:txBody>
      </p:sp>
      <p:pic>
        <p:nvPicPr>
          <p:cNvPr id="1026" name="Picture 2" descr="Have You Fallen Down a Rabbit-Hole, or Could This Be Your Creative Spiral?  | Puttylike">
            <a:extLst>
              <a:ext uri="{FF2B5EF4-FFF2-40B4-BE49-F238E27FC236}">
                <a16:creationId xmlns:a16="http://schemas.microsoft.com/office/drawing/2014/main" id="{29B66067-C28F-9C4F-4AFE-0FD37D8D1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128" y="3943880"/>
            <a:ext cx="3609216" cy="225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Reveal Your Top 5 Time Eaters Using Time Management Software">
            <a:extLst>
              <a:ext uri="{FF2B5EF4-FFF2-40B4-BE49-F238E27FC236}">
                <a16:creationId xmlns:a16="http://schemas.microsoft.com/office/drawing/2014/main" id="{C4E3AEF9-DAAF-19F6-7F0E-9112F44E5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128" y="1439854"/>
            <a:ext cx="3609216" cy="223626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Pac-Man - Simple English Wikipedia, the free encyclopedia">
            <a:extLst>
              <a:ext uri="{FF2B5EF4-FFF2-40B4-BE49-F238E27FC236}">
                <a16:creationId xmlns:a16="http://schemas.microsoft.com/office/drawing/2014/main" id="{8BF3BB33-032B-C301-52A3-D9F34CA01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920" y="1622972"/>
            <a:ext cx="1045899" cy="97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ind Blown Emoji Exploding Head Emoticon Stock Illustration 1968143581 |  Shutterstock">
            <a:extLst>
              <a:ext uri="{FF2B5EF4-FFF2-40B4-BE49-F238E27FC236}">
                <a16:creationId xmlns:a16="http://schemas.microsoft.com/office/drawing/2014/main" id="{231BB7BD-B82A-C67F-5E6C-D0395216C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50" b="87438" l="10000" r="90000">
                        <a14:foregroundMark x1="42200" y1="85688" x2="55267" y2="87438"/>
                        <a14:foregroundMark x1="55267" y1="87438" x2="58400" y2="85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82"/>
          <a:stretch/>
        </p:blipFill>
        <p:spPr bwMode="auto">
          <a:xfrm>
            <a:off x="6906447" y="2266423"/>
            <a:ext cx="1615589" cy="160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3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93038"/>
            <a:ext cx="12192000" cy="84985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>
                <a:solidFill>
                  <a:srgbClr val="002060"/>
                </a:solidFill>
              </a:rPr>
              <a:t>How Else Can You Support Your Child?</a:t>
            </a:r>
          </a:p>
        </p:txBody>
      </p:sp>
      <p:pic>
        <p:nvPicPr>
          <p:cNvPr id="13316" name="Picture 4" descr="Sleep Issues and AS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2" r="971"/>
          <a:stretch/>
        </p:blipFill>
        <p:spPr bwMode="auto">
          <a:xfrm>
            <a:off x="489138" y="1363250"/>
            <a:ext cx="3461657" cy="220326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Reveal Your Top 5 Time Eaters Using Time Management Softwa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317" y="1341351"/>
            <a:ext cx="3609216" cy="223626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Pac-Man - Simple English Wikipedia, the free encycloped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109" y="1524469"/>
            <a:ext cx="1045899" cy="97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Why Organisation Is The Key To Being A Healthy And Happy Paren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583" y="1341352"/>
            <a:ext cx="3330375" cy="222068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744"/>
                    </a14:imgEffect>
                  </a14:imgLayer>
                </a14:imgProps>
              </a:ext>
            </a:extLst>
          </a:blip>
          <a:srcRect b="7633"/>
          <a:stretch/>
        </p:blipFill>
        <p:spPr>
          <a:xfrm>
            <a:off x="-150496" y="3257304"/>
            <a:ext cx="4844541" cy="32076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94068" y="3579223"/>
            <a:ext cx="68318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i="1">
                <a:solidFill>
                  <a:srgbClr val="002060"/>
                </a:solidFill>
              </a:rPr>
              <a:t>Patience</a:t>
            </a:r>
          </a:p>
          <a:p>
            <a:r>
              <a:rPr lang="en-GB" sz="3200" b="1" i="1">
                <a:solidFill>
                  <a:srgbClr val="002060"/>
                </a:solidFill>
              </a:rPr>
              <a:t>Love</a:t>
            </a:r>
          </a:p>
          <a:p>
            <a:r>
              <a:rPr lang="en-GB" sz="3200" b="1" i="1">
                <a:solidFill>
                  <a:srgbClr val="002060"/>
                </a:solidFill>
              </a:rPr>
              <a:t>Care</a:t>
            </a:r>
          </a:p>
          <a:p>
            <a:r>
              <a:rPr lang="en-GB" sz="3200" b="1" i="1">
                <a:solidFill>
                  <a:srgbClr val="002060"/>
                </a:solidFill>
              </a:rPr>
              <a:t>Support</a:t>
            </a:r>
          </a:p>
          <a:p>
            <a:r>
              <a:rPr lang="en-GB" sz="3200" b="1" i="1">
                <a:solidFill>
                  <a:srgbClr val="002060"/>
                </a:solidFill>
              </a:rPr>
              <a:t>Understanding</a:t>
            </a:r>
          </a:p>
          <a:p>
            <a:r>
              <a:rPr lang="en-GB" sz="3200" b="1" i="1">
                <a:solidFill>
                  <a:srgbClr val="002060"/>
                </a:solidFill>
              </a:rPr>
              <a:t>Guidance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56E12E-770E-43AC-A5BF-E9949E8C7B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56275" y="4034222"/>
            <a:ext cx="3508403" cy="233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20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596" y="0"/>
            <a:ext cx="10286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7359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96957" y="448295"/>
            <a:ext cx="7772400" cy="1143000"/>
          </a:xfrm>
          <a:ln>
            <a:noFill/>
          </a:ln>
        </p:spPr>
        <p:txBody>
          <a:bodyPr/>
          <a:lstStyle/>
          <a:p>
            <a:pPr algn="l" eaLnBrk="1" hangingPunct="1"/>
            <a:r>
              <a:rPr lang="en-GB" altLang="en-US" sz="6000" b="1">
                <a:latin typeface="+mn-lt"/>
                <a:ea typeface="Batang" pitchFamily="18" charset="-127"/>
              </a:rPr>
              <a:t>Parents’ Pack</a:t>
            </a:r>
            <a:endParaRPr lang="en-US" altLang="en-US" sz="6000" b="1">
              <a:latin typeface="+mn-lt"/>
              <a:ea typeface="Batang" pitchFamily="18" charset="-127"/>
            </a:endParaRP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496957" y="1591295"/>
            <a:ext cx="11171302" cy="4680042"/>
          </a:xfrm>
          <a:ln>
            <a:solidFill>
              <a:schemeClr val="accent1"/>
            </a:solidFill>
          </a:ln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eaLnBrk="1" hangingPunct="1"/>
            <a:r>
              <a:rPr lang="en-GB" altLang="en-US" sz="3200" dirty="0">
                <a:ea typeface="Batang"/>
                <a:cs typeface="Arial"/>
              </a:rPr>
              <a:t>Summary explaining how parents can help</a:t>
            </a:r>
          </a:p>
          <a:p>
            <a:r>
              <a:rPr lang="en-US" altLang="en-US" sz="3200" dirty="0">
                <a:ea typeface="Batang"/>
                <a:cs typeface="Arial"/>
              </a:rPr>
              <a:t>Tips for your child to achieve well</a:t>
            </a:r>
          </a:p>
          <a:p>
            <a:r>
              <a:rPr lang="en-GB" altLang="en-US" sz="3200" dirty="0">
                <a:ea typeface="Batang"/>
                <a:cs typeface="Arial"/>
              </a:rPr>
              <a:t>Key dates for Year 11 for the year ahead</a:t>
            </a:r>
          </a:p>
          <a:p>
            <a:r>
              <a:rPr lang="en-GB" altLang="en-US" sz="3200" dirty="0">
                <a:ea typeface="Batang"/>
                <a:cs typeface="Arial"/>
              </a:rPr>
              <a:t>Useful contacts</a:t>
            </a:r>
          </a:p>
          <a:p>
            <a:pPr eaLnBrk="1" hangingPunct="1"/>
            <a:r>
              <a:rPr lang="en-US" altLang="en-US" sz="3200" dirty="0">
                <a:ea typeface="Batang"/>
                <a:cs typeface="Arial"/>
              </a:rPr>
              <a:t>Managing exam stress</a:t>
            </a:r>
            <a:endParaRPr lang="en-GB" altLang="en-US" sz="3200" dirty="0">
              <a:ea typeface="Batang"/>
              <a:cs typeface="Arial"/>
            </a:endParaRPr>
          </a:p>
          <a:p>
            <a:pPr eaLnBrk="1" hangingPunct="1"/>
            <a:r>
              <a:rPr lang="en-US" altLang="en-US" sz="3200" dirty="0">
                <a:ea typeface="Batang"/>
                <a:cs typeface="Arial"/>
              </a:rPr>
              <a:t>General revision tips</a:t>
            </a:r>
          </a:p>
          <a:p>
            <a:pPr eaLnBrk="1" hangingPunct="1"/>
            <a:r>
              <a:rPr lang="en-US" altLang="en-US" sz="3200" dirty="0">
                <a:ea typeface="Batang"/>
                <a:cs typeface="Arial"/>
              </a:rPr>
              <a:t>Extra revision resources from different subjects</a:t>
            </a:r>
          </a:p>
          <a:p>
            <a:r>
              <a:rPr lang="en-US" altLang="en-US" sz="3200" dirty="0">
                <a:ea typeface="Batang"/>
                <a:cs typeface="Arial"/>
              </a:rPr>
              <a:t>Blank revision timetable </a:t>
            </a:r>
            <a:endParaRPr lang="en-US" altLang="en-US" sz="3200" dirty="0">
              <a:ea typeface="Batang" pitchFamily="18" charset="-127"/>
              <a:cs typeface="Arial" panose="020B0604020202020204" pitchFamily="34" charset="0"/>
            </a:endParaRPr>
          </a:p>
          <a:p>
            <a:r>
              <a:rPr lang="en-GB" altLang="en-US" sz="3200" dirty="0">
                <a:ea typeface="Batang"/>
                <a:cs typeface="Arial"/>
              </a:rPr>
              <a:t>Information on new 9-1 grades for GCSEs</a:t>
            </a:r>
            <a:endParaRPr lang="en-US" altLang="en-US" sz="3200" dirty="0">
              <a:ea typeface="Batang"/>
              <a:cs typeface="Arial"/>
            </a:endParaRPr>
          </a:p>
          <a:p>
            <a:pPr eaLnBrk="1" hangingPunct="1"/>
            <a:r>
              <a:rPr lang="en-US" altLang="en-US" sz="3200" dirty="0">
                <a:ea typeface="Batang"/>
                <a:cs typeface="Arial"/>
              </a:rPr>
              <a:t>Satchel-one guide for parents / pupils</a:t>
            </a:r>
          </a:p>
          <a:p>
            <a:pPr eaLnBrk="1" hangingPunct="1"/>
            <a:r>
              <a:rPr lang="en-US" altLang="en-US" sz="3200" dirty="0">
                <a:ea typeface="Batang"/>
                <a:cs typeface="Arial"/>
              </a:rPr>
              <a:t>Exam schedule for summer 2025 </a:t>
            </a:r>
            <a:r>
              <a:rPr lang="en-US" altLang="en-US" sz="1900" dirty="0">
                <a:ea typeface="Batang"/>
                <a:cs typeface="Arial"/>
              </a:rPr>
              <a:t>(subject to change)</a:t>
            </a:r>
            <a:endParaRPr lang="en-US" altLang="en-US" sz="3200" dirty="0">
              <a:ea typeface="Batang"/>
              <a:cs typeface="Arial"/>
            </a:endParaRPr>
          </a:p>
          <a:p>
            <a:pPr eaLnBrk="1" hangingPunct="1"/>
            <a:r>
              <a:rPr lang="en-US" altLang="en-US" sz="3200" dirty="0">
                <a:ea typeface="Batang"/>
                <a:cs typeface="Arial"/>
              </a:rPr>
              <a:t>Homework schedules for all subjects</a:t>
            </a:r>
          </a:p>
          <a:p>
            <a:pPr eaLnBrk="1" hangingPunct="1"/>
            <a:r>
              <a:rPr lang="en-US" altLang="en-US" sz="3200" dirty="0">
                <a:ea typeface="Batang"/>
                <a:cs typeface="Arial"/>
              </a:rPr>
              <a:t>Spare revision booklet with weekly timetable</a:t>
            </a:r>
          </a:p>
          <a:p>
            <a:pPr eaLnBrk="1" hangingPunct="1"/>
            <a:r>
              <a:rPr lang="en-US" altLang="en-US" sz="3200" dirty="0">
                <a:ea typeface="Batang"/>
                <a:cs typeface="Arial"/>
              </a:rPr>
              <a:t>End of year </a:t>
            </a:r>
            <a:r>
              <a:rPr lang="en-US" altLang="en-US" sz="3200">
                <a:ea typeface="Batang"/>
                <a:cs typeface="Arial"/>
              </a:rPr>
              <a:t>10 report</a:t>
            </a:r>
            <a:endParaRPr lang="en-US" altLang="en-US" sz="3200" dirty="0">
              <a:ea typeface="Batang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B1D554-BAFC-4B51-98AC-D50ECFEC6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5057" y="3429000"/>
            <a:ext cx="1872113" cy="26602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51B893-9D11-4F1C-B01B-A32B60D21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2017" y="2486563"/>
            <a:ext cx="1841951" cy="26646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E43C56-6F0E-4C7F-8698-45E5188636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4743" y="1846483"/>
            <a:ext cx="1841951" cy="26602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4326638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A2C8D0-8048-40CD-9071-BE96C38F1A8E}"/>
              </a:ext>
            </a:extLst>
          </p:cNvPr>
          <p:cNvSpPr txBox="1"/>
          <p:nvPr/>
        </p:nvSpPr>
        <p:spPr>
          <a:xfrm>
            <a:off x="789097" y="1868104"/>
            <a:ext cx="6862672" cy="43396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NUMBER ONE priority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Privileges … and expectations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Leaders of our school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Leading by example</a:t>
            </a: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6" t="3902" r="10912" b="12032"/>
          <a:stretch/>
        </p:blipFill>
        <p:spPr>
          <a:xfrm>
            <a:off x="8225815" y="1868104"/>
            <a:ext cx="2987107" cy="43396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3077" y="583533"/>
            <a:ext cx="10272429" cy="1015663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Year 11 – The Time to Step Up…</a:t>
            </a:r>
          </a:p>
        </p:txBody>
      </p:sp>
    </p:spTree>
    <p:extLst>
      <p:ext uri="{BB962C8B-B14F-4D97-AF65-F5344CB8AC3E}">
        <p14:creationId xmlns:p14="http://schemas.microsoft.com/office/powerpoint/2010/main" val="365400688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5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84080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age result for st patricks rc high school ecc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562" y="911404"/>
            <a:ext cx="640179" cy="64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5" b="16499"/>
          <a:stretch/>
        </p:blipFill>
        <p:spPr bwMode="auto">
          <a:xfrm>
            <a:off x="510720" y="2819428"/>
            <a:ext cx="3183391" cy="21166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2951"/>
          <a:stretch/>
        </p:blipFill>
        <p:spPr>
          <a:xfrm>
            <a:off x="3858752" y="2819428"/>
            <a:ext cx="3210013" cy="266647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74870" y="1353639"/>
            <a:ext cx="10168467" cy="706964"/>
          </a:xfrm>
        </p:spPr>
        <p:txBody>
          <a:bodyPr>
            <a:noAutofit/>
          </a:bodyPr>
          <a:lstStyle/>
          <a:p>
            <a:pPr algn="ctr"/>
            <a:r>
              <a:rPr lang="en-GB" sz="6000" b="1"/>
              <a:t>Failure &amp; Difficulty:</a:t>
            </a:r>
            <a:br>
              <a:rPr lang="en-GB" sz="6000" b="1"/>
            </a:br>
            <a:r>
              <a:rPr lang="en-GB" sz="6000" b="1"/>
              <a:t>Normal Part of Y11 Experience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8690" y="2824301"/>
            <a:ext cx="4246116" cy="26615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10700" t="2599" r="35835" b="2599"/>
          <a:stretch/>
        </p:blipFill>
        <p:spPr>
          <a:xfrm>
            <a:off x="10208287" y="490038"/>
            <a:ext cx="1867518" cy="186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048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7200" b="1"/>
              <a:t>High Standards at </a:t>
            </a:r>
            <a:r>
              <a:rPr lang="en-GB" sz="7200" b="1" u="sng"/>
              <a:t>All Times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456" y="1690690"/>
            <a:ext cx="5779811" cy="445611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4000"/>
              <a:t>Behaviour – in lessons and out of lessons</a:t>
            </a:r>
          </a:p>
          <a:p>
            <a:r>
              <a:rPr lang="en-GB" sz="4000"/>
              <a:t>Uniform</a:t>
            </a:r>
          </a:p>
          <a:p>
            <a:r>
              <a:rPr lang="en-GB" sz="4000"/>
              <a:t>Attendance</a:t>
            </a:r>
          </a:p>
          <a:p>
            <a:r>
              <a:rPr lang="en-GB" sz="4000"/>
              <a:t>Punctuality</a:t>
            </a:r>
          </a:p>
          <a:p>
            <a:r>
              <a:rPr lang="en-GB" sz="4000"/>
              <a:t>How they interact with adults &amp; each other </a:t>
            </a:r>
            <a:endParaRPr lang="en-GB" sz="4000">
              <a:cs typeface="Calibri"/>
            </a:endParaRPr>
          </a:p>
          <a:p>
            <a:endParaRPr lang="en-GB" sz="4000"/>
          </a:p>
          <a:p>
            <a:pPr marL="0" indent="0">
              <a:buNone/>
            </a:pPr>
            <a:endParaRPr lang="en-GB" sz="400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9789" y="2393613"/>
            <a:ext cx="5506366" cy="30161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GB" sz="4800" b="1">
                <a:solidFill>
                  <a:srgbClr val="002060"/>
                </a:solidFill>
              </a:rPr>
              <a:t>Remember: </a:t>
            </a:r>
          </a:p>
          <a:p>
            <a:pPr marL="0" indent="0" algn="ctr">
              <a:buNone/>
            </a:pPr>
            <a:r>
              <a:rPr lang="en-US" sz="4800" b="1">
                <a:solidFill>
                  <a:srgbClr val="002060"/>
                </a:solidFill>
                <a:highlight>
                  <a:srgbClr val="FFFF00"/>
                </a:highlight>
              </a:rPr>
              <a:t>Learning</a:t>
            </a:r>
            <a:r>
              <a:rPr lang="en-US" sz="4800" b="1">
                <a:solidFill>
                  <a:srgbClr val="002060"/>
                </a:solidFill>
              </a:rPr>
              <a:t> is top of our agenda in school </a:t>
            </a:r>
            <a:endParaRPr lang="en-US" sz="4800" b="1">
              <a:solidFill>
                <a:srgbClr val="00206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380050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65667"/>
            <a:ext cx="9436846" cy="979185"/>
          </a:xfrm>
        </p:spPr>
        <p:txBody>
          <a:bodyPr>
            <a:normAutofit fontScale="90000"/>
          </a:bodyPr>
          <a:lstStyle/>
          <a:p>
            <a:pPr algn="ctr"/>
            <a:r>
              <a:rPr lang="en-GB" sz="8000" b="1"/>
              <a:t>Final Comments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02" y="1568116"/>
            <a:ext cx="3267261" cy="29238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7120" y="1574983"/>
            <a:ext cx="4413000" cy="29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65667"/>
            <a:ext cx="9436846" cy="979185"/>
          </a:xfrm>
        </p:spPr>
        <p:txBody>
          <a:bodyPr>
            <a:normAutofit fontScale="90000"/>
          </a:bodyPr>
          <a:lstStyle/>
          <a:p>
            <a:pPr algn="ctr"/>
            <a:r>
              <a:rPr lang="en-GB" sz="8000" b="1"/>
              <a:t>Final Comments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02" y="1568116"/>
            <a:ext cx="3267261" cy="29238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7120" y="1574983"/>
            <a:ext cx="4413000" cy="29324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043014-52EB-4885-8474-F9D4D2764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6777" y="1572649"/>
            <a:ext cx="2331785" cy="293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9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itle 1"/>
          <p:cNvSpPr>
            <a:spLocks noGrp="1"/>
          </p:cNvSpPr>
          <p:nvPr>
            <p:ph type="title"/>
          </p:nvPr>
        </p:nvSpPr>
        <p:spPr>
          <a:xfrm>
            <a:off x="251133" y="448230"/>
            <a:ext cx="11689733" cy="184982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GB" altLang="en-US" sz="6000" b="1">
                <a:latin typeface="+mn-lt"/>
                <a:ea typeface="Batang" pitchFamily="18" charset="-127"/>
              </a:rPr>
              <a:t>Your Support Makes a HUGE Difference…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4821" y="2374726"/>
            <a:ext cx="4286250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59937"/>
      </p:ext>
    </p:extLst>
  </p:cSld>
  <p:clrMapOvr>
    <a:masterClrMapping/>
  </p:clrMapOvr>
  <p:transition spd="slow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5B0CF-96F4-3192-B994-FEC8B1FB5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1150" y="2618169"/>
            <a:ext cx="3949700" cy="1621661"/>
          </a:xfrm>
        </p:spPr>
        <p:txBody>
          <a:bodyPr>
            <a:normAutofit/>
          </a:bodyPr>
          <a:lstStyle/>
          <a:p>
            <a:r>
              <a:rPr lang="en-GB"/>
              <a:t>Year 11, this is YOUR year</a:t>
            </a:r>
          </a:p>
        </p:txBody>
      </p:sp>
    </p:spTree>
    <p:extLst>
      <p:ext uri="{BB962C8B-B14F-4D97-AF65-F5344CB8AC3E}">
        <p14:creationId xmlns:p14="http://schemas.microsoft.com/office/powerpoint/2010/main" val="92855559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e Road Ahead   Motivational Video GCSE 2019">
            <a:hlinkClick r:id="" action="ppaction://media"/>
            <a:extLst>
              <a:ext uri="{FF2B5EF4-FFF2-40B4-BE49-F238E27FC236}">
                <a16:creationId xmlns:a16="http://schemas.microsoft.com/office/drawing/2014/main" id="{6BDD752A-10E5-59A2-525D-3646607FC3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1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op 40 Hard Work Quotes (2024 Update) - QuoteFancy">
            <a:extLst>
              <a:ext uri="{FF2B5EF4-FFF2-40B4-BE49-F238E27FC236}">
                <a16:creationId xmlns:a16="http://schemas.microsoft.com/office/drawing/2014/main" id="{1E6A87BA-FF29-3B84-87B2-CF9E2CD20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24" y="368399"/>
            <a:ext cx="10907151" cy="613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69C99A-75DC-7AD7-221C-D5CB17398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4827" y="484986"/>
            <a:ext cx="2842344" cy="189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269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E19D4D6-4950-4CEF-91A2-BCB1FCCCCCB2}" vid="{1DE2D6FB-0F43-411A-BD3B-567B371E4FB4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8c5b8b1-20a0-4c1a-a233-6e028609271a" xsi:nil="true"/>
    <lcf76f155ced4ddcb4097134ff3c332f xmlns="5b84ffd0-8e88-4708-9aad-4d8679061f36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3D31398AFD434891DBC1A99E90C07A" ma:contentTypeVersion="14" ma:contentTypeDescription="Create a new document." ma:contentTypeScope="" ma:versionID="08cb4c3ccb88e0fa8e381d5fe7ca6570">
  <xsd:schema xmlns:xsd="http://www.w3.org/2001/XMLSchema" xmlns:xs="http://www.w3.org/2001/XMLSchema" xmlns:p="http://schemas.microsoft.com/office/2006/metadata/properties" xmlns:ns2="5b84ffd0-8e88-4708-9aad-4d8679061f36" xmlns:ns3="f8c5b8b1-20a0-4c1a-a233-6e028609271a" targetNamespace="http://schemas.microsoft.com/office/2006/metadata/properties" ma:root="true" ma:fieldsID="9712ea51610817deb3961066c4734e06" ns2:_="" ns3:_="">
    <xsd:import namespace="5b84ffd0-8e88-4708-9aad-4d8679061f36"/>
    <xsd:import namespace="f8c5b8b1-20a0-4c1a-a233-6e02860927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4ffd0-8e88-4708-9aad-4d8679061f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2a35922e-e36b-4bb9-bcf6-399481df837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c5b8b1-20a0-4c1a-a233-6e028609271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84ae408e-54f6-4360-9a3b-dfe6cc226fac}" ma:internalName="TaxCatchAll" ma:showField="CatchAllData" ma:web="f8c5b8b1-20a0-4c1a-a233-6e02860927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B48230D-BB30-4E71-8061-5DB42990EF48}">
  <ds:schemaRefs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2006/metadata/properties"/>
    <ds:schemaRef ds:uri="5b84ffd0-8e88-4708-9aad-4d8679061f36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f8c5b8b1-20a0-4c1a-a233-6e028609271a"/>
  </ds:schemaRefs>
</ds:datastoreItem>
</file>

<file path=customXml/itemProps2.xml><?xml version="1.0" encoding="utf-8"?>
<ds:datastoreItem xmlns:ds="http://schemas.openxmlformats.org/officeDocument/2006/customXml" ds:itemID="{0BADC944-CE60-4BFC-A404-D93C4D9CCB6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5D7AB23-BFEA-43E4-AC78-43D17FFC02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84ffd0-8e88-4708-9aad-4d8679061f36"/>
    <ds:schemaRef ds:uri="f8c5b8b1-20a0-4c1a-a233-6e02860927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 Antony's PPT Template - June 23</Template>
  <TotalTime>283</TotalTime>
  <Words>4300</Words>
  <Application>Microsoft Office PowerPoint</Application>
  <PresentationFormat>Widescreen</PresentationFormat>
  <Paragraphs>670</Paragraphs>
  <Slides>98</Slides>
  <Notes>98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98</vt:i4>
      </vt:variant>
    </vt:vector>
  </HeadingPairs>
  <TitlesOfParts>
    <vt:vector size="112" baseType="lpstr">
      <vt:lpstr>Batang</vt:lpstr>
      <vt:lpstr>MS PGothic</vt:lpstr>
      <vt:lpstr>Arial</vt:lpstr>
      <vt:lpstr>Calibri</vt:lpstr>
      <vt:lpstr>Calibri Light</vt:lpstr>
      <vt:lpstr>Century Gothic</vt:lpstr>
      <vt:lpstr>Comic Sans MS</vt:lpstr>
      <vt:lpstr>Times New Roman</vt:lpstr>
      <vt:lpstr>Wingdings</vt:lpstr>
      <vt:lpstr>Wingdings 2</vt:lpstr>
      <vt:lpstr>Wingdings 3</vt:lpstr>
      <vt:lpstr>Office Theme</vt:lpstr>
      <vt:lpstr>1_Office Theme</vt:lpstr>
      <vt:lpstr>2_Office Theme</vt:lpstr>
      <vt:lpstr>PowerPoint Presentation</vt:lpstr>
      <vt:lpstr>Thanks for Coming</vt:lpstr>
      <vt:lpstr>Aims of the evening</vt:lpstr>
      <vt:lpstr>Aims of the evening</vt:lpstr>
      <vt:lpstr>Your Support Makes a HUGE Difference…</vt:lpstr>
      <vt:lpstr>Key Members of Staff</vt:lpstr>
      <vt:lpstr>Aims of the evening</vt:lpstr>
      <vt:lpstr>PowerPoint Presentation</vt:lpstr>
      <vt:lpstr>PowerPoint Presentation</vt:lpstr>
      <vt:lpstr>Last week’s assembly – First day back</vt:lpstr>
      <vt:lpstr>Year 11? Been there, done that.</vt:lpstr>
      <vt:lpstr>Last week’s assembly – First day back</vt:lpstr>
      <vt:lpstr>Why is it important for you to achieve well?</vt:lpstr>
      <vt:lpstr>Why is it important for you to achieve well?</vt:lpstr>
      <vt:lpstr>Something to think about...</vt:lpstr>
      <vt:lpstr>Why is it important for you to achieve well?</vt:lpstr>
      <vt:lpstr>Why is it important for you to achieve well?</vt:lpstr>
      <vt:lpstr>What happens in year 11?</vt:lpstr>
      <vt:lpstr>Year 11 homework – Structured revision</vt:lpstr>
      <vt:lpstr>Year 11 homework – Structured revision</vt:lpstr>
      <vt:lpstr>Year 11 homework – Structured revision</vt:lpstr>
      <vt:lpstr>Year 11 homework – Structured revision</vt:lpstr>
      <vt:lpstr>What happens in year 11?</vt:lpstr>
      <vt:lpstr>Period 6 – now the norm</vt:lpstr>
      <vt:lpstr>Period 6 – now the norm</vt:lpstr>
      <vt:lpstr>P6, P0, Y11 independent study room</vt:lpstr>
      <vt:lpstr>What happens in year 11?</vt:lpstr>
      <vt:lpstr>The GCSE Exams in Summer 2025</vt:lpstr>
      <vt:lpstr>The GCSE Exams in Summer 2025</vt:lpstr>
      <vt:lpstr>Aims of the evening</vt:lpstr>
      <vt:lpstr>Get what you want by studying hard</vt:lpstr>
      <vt:lpstr>How do I achieve well?</vt:lpstr>
      <vt:lpstr>Attitude is everything</vt:lpstr>
      <vt:lpstr>Stay positive</vt:lpstr>
      <vt:lpstr>2024 Results by Attitude to Learning</vt:lpstr>
      <vt:lpstr>How do I achieve well?</vt:lpstr>
      <vt:lpstr>Something to think about...</vt:lpstr>
      <vt:lpstr>The learning jigsaw</vt:lpstr>
      <vt:lpstr>PowerPoint Presentation</vt:lpstr>
      <vt:lpstr>PowerPoint Presentation</vt:lpstr>
      <vt:lpstr>2024 Results by Attendance</vt:lpstr>
      <vt:lpstr>How do I achieve well?</vt:lpstr>
      <vt:lpstr>2024 Results by Homework </vt:lpstr>
      <vt:lpstr>How do I achieve well?</vt:lpstr>
      <vt:lpstr>Build good habits</vt:lpstr>
      <vt:lpstr>2024 Results by Reading</vt:lpstr>
      <vt:lpstr>How do I achieve well?</vt:lpstr>
      <vt:lpstr>Be organised</vt:lpstr>
      <vt:lpstr>How do I achieve well?</vt:lpstr>
      <vt:lpstr>How do I achieve well?</vt:lpstr>
      <vt:lpstr>Resilience - When times get hard, work harder</vt:lpstr>
      <vt:lpstr>How do I achieve well?</vt:lpstr>
      <vt:lpstr>Aims of the evening</vt:lpstr>
      <vt:lpstr>Supporting your child to achieve well – Core Subjects</vt:lpstr>
      <vt:lpstr>PowerPoint Presentation</vt:lpstr>
      <vt:lpstr>PowerPoint Presentation</vt:lpstr>
      <vt:lpstr>English Language features two exams:</vt:lpstr>
      <vt:lpstr>English Language features two exams:</vt:lpstr>
      <vt:lpstr>Preparing For The English Exams</vt:lpstr>
      <vt:lpstr>PowerPoint Presentation</vt:lpstr>
      <vt:lpstr>GCSE Maths</vt:lpstr>
      <vt:lpstr>Homework</vt:lpstr>
      <vt:lpstr>P0/P6</vt:lpstr>
      <vt:lpstr>PowerPoint Presentation</vt:lpstr>
      <vt:lpstr>PowerPoint Presentation</vt:lpstr>
      <vt:lpstr>How Else Can You Help Your Child?</vt:lpstr>
      <vt:lpstr>PowerPoint Presentation</vt:lpstr>
      <vt:lpstr>Science – What’s involved?</vt:lpstr>
      <vt:lpstr>How to complete science homework</vt:lpstr>
      <vt:lpstr>Extra science revision</vt:lpstr>
      <vt:lpstr>Science P6</vt:lpstr>
      <vt:lpstr>How to succeed in Religious Studies </vt:lpstr>
      <vt:lpstr>PowerPoint Presentation</vt:lpstr>
      <vt:lpstr>PowerPoint Presentation</vt:lpstr>
      <vt:lpstr>PowerPoint Presentation</vt:lpstr>
      <vt:lpstr>Why it’s important to attend your P6/P0? </vt:lpstr>
      <vt:lpstr>Excellence in RE </vt:lpstr>
      <vt:lpstr>Aims of the evening</vt:lpstr>
      <vt:lpstr>Attendance &amp; Punctuality</vt:lpstr>
      <vt:lpstr>Attendance &amp; Punctuality</vt:lpstr>
      <vt:lpstr>Your role in supporting your child’s GCSE outcomes</vt:lpstr>
      <vt:lpstr>Organisation &amp; homework</vt:lpstr>
      <vt:lpstr>Your role in supporting your child’s GCSE outcomes</vt:lpstr>
      <vt:lpstr>P6, P0, Y11 independent study room</vt:lpstr>
      <vt:lpstr>Your role in supporting your child’s GCSE outcomes</vt:lpstr>
      <vt:lpstr>Help your child avoid “time eaters”</vt:lpstr>
      <vt:lpstr>PowerPoint Presentation</vt:lpstr>
      <vt:lpstr>PowerPoint Presentation</vt:lpstr>
      <vt:lpstr>Parents’ Pack</vt:lpstr>
      <vt:lpstr>PowerPoint Presentation</vt:lpstr>
      <vt:lpstr>Failure &amp; Difficulty: Normal Part of Y11 Experience</vt:lpstr>
      <vt:lpstr>High Standards at All Times </vt:lpstr>
      <vt:lpstr>Final Comments</vt:lpstr>
      <vt:lpstr>Final Comments</vt:lpstr>
      <vt:lpstr>Your Support Makes a HUGE Difference…</vt:lpstr>
      <vt:lpstr>Year 11, this is YOUR year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DannyShaw</dc:creator>
  <cp:lastModifiedBy>Rothwell Mrs K Headteachers PA</cp:lastModifiedBy>
  <cp:revision>5</cp:revision>
  <cp:lastPrinted>2024-09-10T09:21:23Z</cp:lastPrinted>
  <dcterms:created xsi:type="dcterms:W3CDTF">2023-06-27T09:44:33Z</dcterms:created>
  <dcterms:modified xsi:type="dcterms:W3CDTF">2024-10-07T15:08:22Z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0x010100133D31398AFD434891DBC1A99E90C07A</vt:lpwstr>
  </property>
  <property fmtid="{D5CDD505-2E9C-101B-9397-08002B2CF9AE}" pid="3" name="MediaServiceImageTags">
    <vt:lpwstr/>
  </property>
</Properties>
</file>