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6" r:id="rId13"/>
    <p:sldId id="277" r:id="rId14"/>
    <p:sldId id="268" r:id="rId15"/>
    <p:sldId id="270" r:id="rId16"/>
    <p:sldId id="269" r:id="rId17"/>
    <p:sldId id="271" r:id="rId18"/>
    <p:sldId id="272" r:id="rId19"/>
    <p:sldId id="273" r:id="rId20"/>
    <p:sldId id="274" r:id="rId21"/>
    <p:sldId id="275" r:id="rId22"/>
    <p:sldId id="276" r:id="rId23"/>
    <p:sldId id="278" r:id="rId24"/>
    <p:sldId id="279" r:id="rId25"/>
    <p:sldId id="282" r:id="rId26"/>
    <p:sldId id="281" r:id="rId27"/>
    <p:sldId id="280" r:id="rId28"/>
    <p:sldId id="283" r:id="rId29"/>
  </p:sldIdLst>
  <p:sldSz cx="18288000" cy="10287000"/>
  <p:notesSz cx="10018713" cy="14447838"/>
  <p:embeddedFontLst>
    <p:embeddedFont>
      <p:font typeface="Aloja" panose="020B0604020202020204" charset="0"/>
      <p:regular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Canva Sans" panose="020B0604020202020204" charset="0"/>
      <p:regular r:id="rId37"/>
    </p:embeddedFont>
    <p:embeddedFont>
      <p:font typeface="Canva Sans Bold" panose="020B0604020202020204" charset="0"/>
      <p:regular r:id="rId38"/>
    </p:embeddedFont>
    <p:embeddedFont>
      <p:font typeface="Halimum" panose="020B0604020202020204" charset="0"/>
      <p:regular r:id="rId39"/>
    </p:embeddedFont>
    <p:embeddedFont>
      <p:font typeface="Madelyn" panose="020B0604020202020204" charset="0"/>
      <p:regular r:id="rId40"/>
    </p:embeddedFont>
    <p:embeddedFont>
      <p:font typeface="Open Sauce" panose="020B0604020202020204" charset="0"/>
      <p:regular r:id="rId41"/>
    </p:embeddedFont>
    <p:embeddedFont>
      <p:font typeface="Open Sauce Bold" panose="020B0604020202020204" charset="0"/>
      <p:regular r:id="rId42"/>
    </p:embeddedFont>
    <p:embeddedFont>
      <p:font typeface="TT Norms" panose="020B0604020202020204" charset="0"/>
      <p:regular r:id="rId43"/>
    </p:embeddedFont>
    <p:embeddedFont>
      <p:font typeface="TT Norms Bold" panose="020B0604020202020204" charset="0"/>
      <p:regular r:id="rId4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41432" autoAdjust="0"/>
    <p:restoredTop sz="69825" autoAdjust="0"/>
  </p:normalViewPr>
  <p:slideViewPr>
    <p:cSldViewPr>
      <p:cViewPr varScale="1">
        <p:scale>
          <a:sx n="52" d="100"/>
          <a:sy n="52" d="100"/>
        </p:scale>
        <p:origin x="402" y="13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0" d="100"/>
          <a:sy n="80" d="100"/>
        </p:scale>
        <p:origin x="3990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4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font" Target="fonts/font10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619F9D6-C6E2-47DD-BA7D-8EC5EB4B992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1" y="1"/>
            <a:ext cx="4340903" cy="723422"/>
          </a:xfrm>
          <a:prstGeom prst="rect">
            <a:avLst/>
          </a:prstGeom>
        </p:spPr>
        <p:txBody>
          <a:bodyPr vert="horz" lIns="132323" tIns="66161" rIns="132323" bIns="66161" rtlCol="0"/>
          <a:lstStyle>
            <a:lvl1pPr algn="l">
              <a:defRPr sz="17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EFE1F99-749F-4415-AB4A-38599BF8E12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675500" y="1"/>
            <a:ext cx="4340903" cy="723422"/>
          </a:xfrm>
          <a:prstGeom prst="rect">
            <a:avLst/>
          </a:prstGeom>
        </p:spPr>
        <p:txBody>
          <a:bodyPr vert="horz" lIns="132323" tIns="66161" rIns="132323" bIns="66161" rtlCol="0"/>
          <a:lstStyle>
            <a:lvl1pPr algn="r">
              <a:defRPr sz="1700"/>
            </a:lvl1pPr>
          </a:lstStyle>
          <a:p>
            <a:fld id="{A103B014-EABF-465A-8DB7-023152B15810}" type="datetimeFigureOut">
              <a:rPr lang="en-GB" smtClean="0"/>
              <a:t>07/10/2024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7FD1C6-46FF-4EBC-9329-32B31879B29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1" y="13724417"/>
            <a:ext cx="4340903" cy="723422"/>
          </a:xfrm>
          <a:prstGeom prst="rect">
            <a:avLst/>
          </a:prstGeom>
        </p:spPr>
        <p:txBody>
          <a:bodyPr vert="horz" lIns="132323" tIns="66161" rIns="132323" bIns="66161" rtlCol="0" anchor="b"/>
          <a:lstStyle>
            <a:lvl1pPr algn="l">
              <a:defRPr sz="17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59A0DE-5F38-414D-8FF2-F6C09EFE212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675500" y="13724417"/>
            <a:ext cx="4340903" cy="723422"/>
          </a:xfrm>
          <a:prstGeom prst="rect">
            <a:avLst/>
          </a:prstGeom>
        </p:spPr>
        <p:txBody>
          <a:bodyPr vert="horz" lIns="132323" tIns="66161" rIns="132323" bIns="66161" rtlCol="0" anchor="b"/>
          <a:lstStyle>
            <a:lvl1pPr algn="r">
              <a:defRPr sz="1700"/>
            </a:lvl1pPr>
          </a:lstStyle>
          <a:p>
            <a:fld id="{9513811D-D6B6-4163-9BF0-FAE9277C59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5384835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788590" cy="541794"/>
          </a:xfrm>
          <a:prstGeom prst="rect">
            <a:avLst/>
          </a:prstGeom>
        </p:spPr>
        <p:txBody>
          <a:bodyPr vert="horz" lIns="139799" tIns="69899" rIns="139799" bIns="69899" rtlCol="0"/>
          <a:lstStyle>
            <a:lvl1pPr algn="l">
              <a:defRPr sz="19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7567376" y="0"/>
            <a:ext cx="5788590" cy="541794"/>
          </a:xfrm>
          <a:prstGeom prst="rect">
            <a:avLst/>
          </a:prstGeom>
        </p:spPr>
        <p:txBody>
          <a:bodyPr vert="horz" lIns="139799" tIns="69899" rIns="139799" bIns="69899" rtlCol="0"/>
          <a:lstStyle>
            <a:lvl1pPr algn="r">
              <a:defRPr sz="1900"/>
            </a:lvl1pPr>
          </a:lstStyle>
          <a:p>
            <a:fld id="{B7268E1E-0E44-426D-905E-8AD9B19D2182}" type="datetimeFigureOut">
              <a:rPr lang="cs-CZ" smtClean="0"/>
              <a:t>07.10.2024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071813" y="808038"/>
            <a:ext cx="7215187" cy="40592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39799" tIns="69899" rIns="139799" bIns="69899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335830" y="5137009"/>
            <a:ext cx="10686627" cy="4868621"/>
          </a:xfrm>
          <a:prstGeom prst="rect">
            <a:avLst/>
          </a:prstGeom>
        </p:spPr>
        <p:txBody>
          <a:bodyPr vert="horz" lIns="139799" tIns="69899" rIns="139799" bIns="6989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0274023"/>
            <a:ext cx="5788590" cy="539287"/>
          </a:xfrm>
          <a:prstGeom prst="rect">
            <a:avLst/>
          </a:prstGeom>
        </p:spPr>
        <p:txBody>
          <a:bodyPr vert="horz" lIns="139799" tIns="69899" rIns="139799" bIns="69899" rtlCol="0" anchor="b"/>
          <a:lstStyle>
            <a:lvl1pPr algn="l">
              <a:defRPr sz="19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7567376" y="10274023"/>
            <a:ext cx="5788590" cy="539287"/>
          </a:xfrm>
          <a:prstGeom prst="rect">
            <a:avLst/>
          </a:prstGeom>
        </p:spPr>
        <p:txBody>
          <a:bodyPr vert="horz" lIns="139799" tIns="69899" rIns="139799" bIns="69899" rtlCol="0" anchor="b"/>
          <a:lstStyle>
            <a:lvl1pPr algn="r">
              <a:defRPr sz="19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71813" y="808038"/>
            <a:ext cx="7215187" cy="40592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01417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788590" cy="541794"/>
          </a:xfrm>
          <a:prstGeom prst="rect">
            <a:avLst/>
          </a:prstGeom>
        </p:spPr>
        <p:txBody>
          <a:bodyPr vert="horz" lIns="139799" tIns="69899" rIns="139799" bIns="69899" rtlCol="0"/>
          <a:lstStyle>
            <a:lvl1pPr algn="l">
              <a:defRPr sz="19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7567376" y="0"/>
            <a:ext cx="5788590" cy="541794"/>
          </a:xfrm>
          <a:prstGeom prst="rect">
            <a:avLst/>
          </a:prstGeom>
        </p:spPr>
        <p:txBody>
          <a:bodyPr vert="horz" lIns="139799" tIns="69899" rIns="139799" bIns="69899" rtlCol="0"/>
          <a:lstStyle>
            <a:lvl1pPr algn="r">
              <a:defRPr sz="19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071813" y="808038"/>
            <a:ext cx="7215187" cy="40592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39799" tIns="69899" rIns="139799" bIns="69899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335830" y="5137009"/>
            <a:ext cx="10686627" cy="4868621"/>
          </a:xfrm>
          <a:prstGeom prst="rect">
            <a:avLst/>
          </a:prstGeom>
        </p:spPr>
        <p:txBody>
          <a:bodyPr vert="horz" lIns="139799" tIns="69899" rIns="139799" bIns="69899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0274023"/>
            <a:ext cx="5788590" cy="539287"/>
          </a:xfrm>
          <a:prstGeom prst="rect">
            <a:avLst/>
          </a:prstGeom>
        </p:spPr>
        <p:txBody>
          <a:bodyPr vert="horz" lIns="139799" tIns="69899" rIns="139799" bIns="69899" rtlCol="0" anchor="b"/>
          <a:lstStyle>
            <a:lvl1pPr algn="l">
              <a:defRPr sz="1900"/>
            </a:lvl1pPr>
          </a:lstStyle>
          <a:p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788590" cy="541794"/>
          </a:xfrm>
          <a:prstGeom prst="rect">
            <a:avLst/>
          </a:prstGeom>
        </p:spPr>
        <p:txBody>
          <a:bodyPr vert="horz" lIns="139799" tIns="69899" rIns="139799" bIns="69899" rtlCol="0"/>
          <a:lstStyle>
            <a:lvl1pPr algn="l">
              <a:defRPr sz="19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7567376" y="0"/>
            <a:ext cx="5788590" cy="541794"/>
          </a:xfrm>
          <a:prstGeom prst="rect">
            <a:avLst/>
          </a:prstGeom>
        </p:spPr>
        <p:txBody>
          <a:bodyPr vert="horz" lIns="139799" tIns="69899" rIns="139799" bIns="69899" rtlCol="0"/>
          <a:lstStyle>
            <a:lvl1pPr algn="r">
              <a:defRPr sz="19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071813" y="808038"/>
            <a:ext cx="7215187" cy="40592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39799" tIns="69899" rIns="139799" bIns="69899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335830" y="5137009"/>
            <a:ext cx="10686627" cy="4868621"/>
          </a:xfrm>
          <a:prstGeom prst="rect">
            <a:avLst/>
          </a:prstGeom>
        </p:spPr>
        <p:txBody>
          <a:bodyPr vert="horz" lIns="139799" tIns="69899" rIns="139799" bIns="69899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0274023"/>
            <a:ext cx="5788590" cy="539287"/>
          </a:xfrm>
          <a:prstGeom prst="rect">
            <a:avLst/>
          </a:prstGeom>
        </p:spPr>
        <p:txBody>
          <a:bodyPr vert="horz" lIns="139799" tIns="69899" rIns="139799" bIns="69899" rtlCol="0" anchor="b"/>
          <a:lstStyle>
            <a:lvl1pPr algn="l">
              <a:defRPr sz="1900"/>
            </a:lvl1pPr>
          </a:lstStyle>
          <a:p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788590" cy="541794"/>
          </a:xfrm>
          <a:prstGeom prst="rect">
            <a:avLst/>
          </a:prstGeom>
        </p:spPr>
        <p:txBody>
          <a:bodyPr vert="horz" lIns="139799" tIns="69899" rIns="139799" bIns="69899" rtlCol="0"/>
          <a:lstStyle>
            <a:lvl1pPr algn="l">
              <a:defRPr sz="19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7567376" y="0"/>
            <a:ext cx="5788590" cy="541794"/>
          </a:xfrm>
          <a:prstGeom prst="rect">
            <a:avLst/>
          </a:prstGeom>
        </p:spPr>
        <p:txBody>
          <a:bodyPr vert="horz" lIns="139799" tIns="69899" rIns="139799" bIns="69899" rtlCol="0"/>
          <a:lstStyle>
            <a:lvl1pPr algn="r">
              <a:defRPr sz="19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071813" y="808038"/>
            <a:ext cx="7215187" cy="40592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39799" tIns="69899" rIns="139799" bIns="69899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335830" y="5137009"/>
            <a:ext cx="10686627" cy="4868621"/>
          </a:xfrm>
          <a:prstGeom prst="rect">
            <a:avLst/>
          </a:prstGeom>
        </p:spPr>
        <p:txBody>
          <a:bodyPr vert="horz" lIns="139799" tIns="69899" rIns="139799" bIns="69899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0274023"/>
            <a:ext cx="5788590" cy="539287"/>
          </a:xfrm>
          <a:prstGeom prst="rect">
            <a:avLst/>
          </a:prstGeom>
        </p:spPr>
        <p:txBody>
          <a:bodyPr vert="horz" lIns="139799" tIns="69899" rIns="139799" bIns="69899" rtlCol="0" anchor="b"/>
          <a:lstStyle>
            <a:lvl1pPr algn="l">
              <a:defRPr sz="1900"/>
            </a:lvl1pPr>
          </a:lstStyle>
          <a:p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788590" cy="541794"/>
          </a:xfrm>
          <a:prstGeom prst="rect">
            <a:avLst/>
          </a:prstGeom>
        </p:spPr>
        <p:txBody>
          <a:bodyPr vert="horz" lIns="139799" tIns="69899" rIns="139799" bIns="69899" rtlCol="0"/>
          <a:lstStyle>
            <a:lvl1pPr algn="l">
              <a:defRPr sz="19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7567376" y="0"/>
            <a:ext cx="5788590" cy="541794"/>
          </a:xfrm>
          <a:prstGeom prst="rect">
            <a:avLst/>
          </a:prstGeom>
        </p:spPr>
        <p:txBody>
          <a:bodyPr vert="horz" lIns="139799" tIns="69899" rIns="139799" bIns="69899" rtlCol="0"/>
          <a:lstStyle>
            <a:lvl1pPr algn="r">
              <a:defRPr sz="19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071813" y="808038"/>
            <a:ext cx="7215187" cy="40592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39799" tIns="69899" rIns="139799" bIns="69899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335830" y="5137009"/>
            <a:ext cx="10686627" cy="4868621"/>
          </a:xfrm>
          <a:prstGeom prst="rect">
            <a:avLst/>
          </a:prstGeom>
        </p:spPr>
        <p:txBody>
          <a:bodyPr vert="horz" lIns="139799" tIns="69899" rIns="139799" bIns="69899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0274023"/>
            <a:ext cx="5788590" cy="539287"/>
          </a:xfrm>
          <a:prstGeom prst="rect">
            <a:avLst/>
          </a:prstGeom>
        </p:spPr>
        <p:txBody>
          <a:bodyPr vert="horz" lIns="139799" tIns="69899" rIns="139799" bIns="69899" rtlCol="0" anchor="b"/>
          <a:lstStyle>
            <a:lvl1pPr algn="l">
              <a:defRPr sz="1900"/>
            </a:lvl1pPr>
          </a:lstStyle>
          <a:p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788590" cy="541794"/>
          </a:xfrm>
          <a:prstGeom prst="rect">
            <a:avLst/>
          </a:prstGeom>
        </p:spPr>
        <p:txBody>
          <a:bodyPr vert="horz" lIns="139799" tIns="69899" rIns="139799" bIns="69899" rtlCol="0"/>
          <a:lstStyle>
            <a:lvl1pPr algn="l">
              <a:defRPr sz="19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7567376" y="0"/>
            <a:ext cx="5788590" cy="541794"/>
          </a:xfrm>
          <a:prstGeom prst="rect">
            <a:avLst/>
          </a:prstGeom>
        </p:spPr>
        <p:txBody>
          <a:bodyPr vert="horz" lIns="139799" tIns="69899" rIns="139799" bIns="69899" rtlCol="0"/>
          <a:lstStyle>
            <a:lvl1pPr algn="r">
              <a:defRPr sz="19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071813" y="808038"/>
            <a:ext cx="7215187" cy="40592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39799" tIns="69899" rIns="139799" bIns="69899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335830" y="5137009"/>
            <a:ext cx="10686627" cy="4868621"/>
          </a:xfrm>
          <a:prstGeom prst="rect">
            <a:avLst/>
          </a:prstGeom>
        </p:spPr>
        <p:txBody>
          <a:bodyPr vert="horz" lIns="139799" tIns="69899" rIns="139799" bIns="69899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0274023"/>
            <a:ext cx="5788590" cy="539287"/>
          </a:xfrm>
          <a:prstGeom prst="rect">
            <a:avLst/>
          </a:prstGeom>
        </p:spPr>
        <p:txBody>
          <a:bodyPr vert="horz" lIns="139799" tIns="69899" rIns="139799" bIns="69899" rtlCol="0" anchor="b"/>
          <a:lstStyle>
            <a:lvl1pPr algn="l">
              <a:defRPr sz="1900"/>
            </a:lvl1pPr>
          </a:lstStyle>
          <a:p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788590" cy="541794"/>
          </a:xfrm>
          <a:prstGeom prst="rect">
            <a:avLst/>
          </a:prstGeom>
        </p:spPr>
        <p:txBody>
          <a:bodyPr vert="horz" lIns="139799" tIns="69899" rIns="139799" bIns="69899" rtlCol="0"/>
          <a:lstStyle>
            <a:lvl1pPr algn="l">
              <a:defRPr sz="19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7567376" y="0"/>
            <a:ext cx="5788590" cy="541794"/>
          </a:xfrm>
          <a:prstGeom prst="rect">
            <a:avLst/>
          </a:prstGeom>
        </p:spPr>
        <p:txBody>
          <a:bodyPr vert="horz" lIns="139799" tIns="69899" rIns="139799" bIns="69899" rtlCol="0"/>
          <a:lstStyle>
            <a:lvl1pPr algn="r">
              <a:defRPr sz="19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071813" y="808038"/>
            <a:ext cx="7215187" cy="40592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39799" tIns="69899" rIns="139799" bIns="69899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335830" y="5137009"/>
            <a:ext cx="10686627" cy="4868621"/>
          </a:xfrm>
          <a:prstGeom prst="rect">
            <a:avLst/>
          </a:prstGeom>
        </p:spPr>
        <p:txBody>
          <a:bodyPr vert="horz" lIns="139799" tIns="69899" rIns="139799" bIns="69899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0274023"/>
            <a:ext cx="5788590" cy="539287"/>
          </a:xfrm>
          <a:prstGeom prst="rect">
            <a:avLst/>
          </a:prstGeom>
        </p:spPr>
        <p:txBody>
          <a:bodyPr vert="horz" lIns="139799" tIns="69899" rIns="139799" bIns="69899" rtlCol="0" anchor="b"/>
          <a:lstStyle>
            <a:lvl1pPr algn="l">
              <a:defRPr sz="1900"/>
            </a:lvl1pPr>
          </a:lstStyle>
          <a:p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788590" cy="541794"/>
          </a:xfrm>
          <a:prstGeom prst="rect">
            <a:avLst/>
          </a:prstGeom>
        </p:spPr>
        <p:txBody>
          <a:bodyPr vert="horz" lIns="139799" tIns="69899" rIns="139799" bIns="69899" rtlCol="0"/>
          <a:lstStyle>
            <a:lvl1pPr algn="l">
              <a:defRPr sz="19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7567376" y="0"/>
            <a:ext cx="5788590" cy="541794"/>
          </a:xfrm>
          <a:prstGeom prst="rect">
            <a:avLst/>
          </a:prstGeom>
        </p:spPr>
        <p:txBody>
          <a:bodyPr vert="horz" lIns="139799" tIns="69899" rIns="139799" bIns="69899" rtlCol="0"/>
          <a:lstStyle>
            <a:lvl1pPr algn="r">
              <a:defRPr sz="19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071813" y="808038"/>
            <a:ext cx="7215187" cy="40592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39799" tIns="69899" rIns="139799" bIns="69899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335830" y="5137009"/>
            <a:ext cx="10686627" cy="4868621"/>
          </a:xfrm>
          <a:prstGeom prst="rect">
            <a:avLst/>
          </a:prstGeom>
        </p:spPr>
        <p:txBody>
          <a:bodyPr vert="horz" lIns="139799" tIns="69899" rIns="139799" bIns="69899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0274023"/>
            <a:ext cx="5788590" cy="539287"/>
          </a:xfrm>
          <a:prstGeom prst="rect">
            <a:avLst/>
          </a:prstGeom>
        </p:spPr>
        <p:txBody>
          <a:bodyPr vert="horz" lIns="139799" tIns="69899" rIns="139799" bIns="69899" rtlCol="0" anchor="b"/>
          <a:lstStyle>
            <a:lvl1pPr algn="l">
              <a:defRPr sz="1900"/>
            </a:lvl1pPr>
          </a:lstStyle>
          <a:p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788590" cy="541794"/>
          </a:xfrm>
          <a:prstGeom prst="rect">
            <a:avLst/>
          </a:prstGeom>
        </p:spPr>
        <p:txBody>
          <a:bodyPr vert="horz" lIns="139799" tIns="69899" rIns="139799" bIns="69899" rtlCol="0"/>
          <a:lstStyle>
            <a:lvl1pPr algn="l">
              <a:defRPr sz="19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7567376" y="0"/>
            <a:ext cx="5788590" cy="541794"/>
          </a:xfrm>
          <a:prstGeom prst="rect">
            <a:avLst/>
          </a:prstGeom>
        </p:spPr>
        <p:txBody>
          <a:bodyPr vert="horz" lIns="139799" tIns="69899" rIns="139799" bIns="69899" rtlCol="0"/>
          <a:lstStyle>
            <a:lvl1pPr algn="r">
              <a:defRPr sz="19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071813" y="808038"/>
            <a:ext cx="7215187" cy="40592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39799" tIns="69899" rIns="139799" bIns="69899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335830" y="5137009"/>
            <a:ext cx="10686627" cy="4868621"/>
          </a:xfrm>
          <a:prstGeom prst="rect">
            <a:avLst/>
          </a:prstGeom>
        </p:spPr>
        <p:txBody>
          <a:bodyPr vert="horz" lIns="139799" tIns="69899" rIns="139799" bIns="69899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0274023"/>
            <a:ext cx="5788590" cy="539287"/>
          </a:xfrm>
          <a:prstGeom prst="rect">
            <a:avLst/>
          </a:prstGeom>
        </p:spPr>
        <p:txBody>
          <a:bodyPr vert="horz" lIns="139799" tIns="69899" rIns="139799" bIns="69899" rtlCol="0" anchor="b"/>
          <a:lstStyle>
            <a:lvl1pPr algn="l">
              <a:defRPr sz="1900"/>
            </a:lvl1pPr>
          </a:lstStyle>
          <a:p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788590" cy="541794"/>
          </a:xfrm>
          <a:prstGeom prst="rect">
            <a:avLst/>
          </a:prstGeom>
        </p:spPr>
        <p:txBody>
          <a:bodyPr vert="horz" lIns="139799" tIns="69899" rIns="139799" bIns="69899" rtlCol="0"/>
          <a:lstStyle>
            <a:lvl1pPr algn="l">
              <a:defRPr sz="19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7567376" y="0"/>
            <a:ext cx="5788590" cy="541794"/>
          </a:xfrm>
          <a:prstGeom prst="rect">
            <a:avLst/>
          </a:prstGeom>
        </p:spPr>
        <p:txBody>
          <a:bodyPr vert="horz" lIns="139799" tIns="69899" rIns="139799" bIns="69899" rtlCol="0"/>
          <a:lstStyle>
            <a:lvl1pPr algn="r">
              <a:defRPr sz="19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071813" y="808038"/>
            <a:ext cx="7215187" cy="40592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39799" tIns="69899" rIns="139799" bIns="69899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335830" y="5137009"/>
            <a:ext cx="10686627" cy="4868621"/>
          </a:xfrm>
          <a:prstGeom prst="rect">
            <a:avLst/>
          </a:prstGeom>
        </p:spPr>
        <p:txBody>
          <a:bodyPr vert="horz" lIns="139799" tIns="69899" rIns="139799" bIns="69899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0274023"/>
            <a:ext cx="5788590" cy="539287"/>
          </a:xfrm>
          <a:prstGeom prst="rect">
            <a:avLst/>
          </a:prstGeom>
        </p:spPr>
        <p:txBody>
          <a:bodyPr vert="horz" lIns="139799" tIns="69899" rIns="139799" bIns="69899" rtlCol="0" anchor="b"/>
          <a:lstStyle>
            <a:lvl1pPr algn="l">
              <a:defRPr sz="1900"/>
            </a:lvl1pPr>
          </a:lstStyle>
          <a:p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788590" cy="541794"/>
          </a:xfrm>
          <a:prstGeom prst="rect">
            <a:avLst/>
          </a:prstGeom>
        </p:spPr>
        <p:txBody>
          <a:bodyPr vert="horz" lIns="139799" tIns="69899" rIns="139799" bIns="69899" rtlCol="0"/>
          <a:lstStyle>
            <a:lvl1pPr algn="l">
              <a:defRPr sz="19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7567376" y="0"/>
            <a:ext cx="5788590" cy="541794"/>
          </a:xfrm>
          <a:prstGeom prst="rect">
            <a:avLst/>
          </a:prstGeom>
        </p:spPr>
        <p:txBody>
          <a:bodyPr vert="horz" lIns="139799" tIns="69899" rIns="139799" bIns="69899" rtlCol="0"/>
          <a:lstStyle>
            <a:lvl1pPr algn="r">
              <a:defRPr sz="19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071813" y="808038"/>
            <a:ext cx="7215187" cy="40592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39799" tIns="69899" rIns="139799" bIns="69899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335830" y="5137009"/>
            <a:ext cx="10686627" cy="4868621"/>
          </a:xfrm>
          <a:prstGeom prst="rect">
            <a:avLst/>
          </a:prstGeom>
        </p:spPr>
        <p:txBody>
          <a:bodyPr vert="horz" lIns="139799" tIns="69899" rIns="139799" bIns="69899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0274023"/>
            <a:ext cx="5788590" cy="539287"/>
          </a:xfrm>
          <a:prstGeom prst="rect">
            <a:avLst/>
          </a:prstGeom>
        </p:spPr>
        <p:txBody>
          <a:bodyPr vert="horz" lIns="139799" tIns="69899" rIns="139799" bIns="69899" rtlCol="0" anchor="b"/>
          <a:lstStyle>
            <a:lvl1pPr algn="l">
              <a:defRPr sz="1900"/>
            </a:lvl1pPr>
          </a:lstStyle>
          <a:p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788590" cy="541794"/>
          </a:xfrm>
          <a:prstGeom prst="rect">
            <a:avLst/>
          </a:prstGeom>
        </p:spPr>
        <p:txBody>
          <a:bodyPr vert="horz" lIns="139799" tIns="69899" rIns="139799" bIns="69899" rtlCol="0"/>
          <a:lstStyle>
            <a:lvl1pPr algn="l">
              <a:defRPr sz="19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7567376" y="0"/>
            <a:ext cx="5788590" cy="541794"/>
          </a:xfrm>
          <a:prstGeom prst="rect">
            <a:avLst/>
          </a:prstGeom>
        </p:spPr>
        <p:txBody>
          <a:bodyPr vert="horz" lIns="139799" tIns="69899" rIns="139799" bIns="69899" rtlCol="0"/>
          <a:lstStyle>
            <a:lvl1pPr algn="r">
              <a:defRPr sz="19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071813" y="808038"/>
            <a:ext cx="7215187" cy="40592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39799" tIns="69899" rIns="139799" bIns="69899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335830" y="5137009"/>
            <a:ext cx="10686627" cy="4868621"/>
          </a:xfrm>
          <a:prstGeom prst="rect">
            <a:avLst/>
          </a:prstGeom>
        </p:spPr>
        <p:txBody>
          <a:bodyPr vert="horz" lIns="139799" tIns="69899" rIns="139799" bIns="69899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0274023"/>
            <a:ext cx="5788590" cy="539287"/>
          </a:xfrm>
          <a:prstGeom prst="rect">
            <a:avLst/>
          </a:prstGeom>
        </p:spPr>
        <p:txBody>
          <a:bodyPr vert="horz" lIns="139799" tIns="69899" rIns="139799" bIns="69899" rtlCol="0" anchor="b"/>
          <a:lstStyle>
            <a:lvl1pPr algn="l">
              <a:defRPr sz="1900"/>
            </a:lvl1pPr>
          </a:lstStyle>
          <a:p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788590" cy="541794"/>
          </a:xfrm>
          <a:prstGeom prst="rect">
            <a:avLst/>
          </a:prstGeom>
        </p:spPr>
        <p:txBody>
          <a:bodyPr vert="horz" lIns="139799" tIns="69899" rIns="139799" bIns="69899" rtlCol="0"/>
          <a:lstStyle>
            <a:lvl1pPr algn="l">
              <a:defRPr sz="19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7567376" y="0"/>
            <a:ext cx="5788590" cy="541794"/>
          </a:xfrm>
          <a:prstGeom prst="rect">
            <a:avLst/>
          </a:prstGeom>
        </p:spPr>
        <p:txBody>
          <a:bodyPr vert="horz" lIns="139799" tIns="69899" rIns="139799" bIns="69899" rtlCol="0"/>
          <a:lstStyle>
            <a:lvl1pPr algn="r">
              <a:defRPr sz="19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071813" y="808038"/>
            <a:ext cx="7215187" cy="40592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39799" tIns="69899" rIns="139799" bIns="69899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335830" y="5137009"/>
            <a:ext cx="10686627" cy="4868621"/>
          </a:xfrm>
          <a:prstGeom prst="rect">
            <a:avLst/>
          </a:prstGeom>
        </p:spPr>
        <p:txBody>
          <a:bodyPr vert="horz" lIns="139799" tIns="69899" rIns="139799" bIns="69899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0274023"/>
            <a:ext cx="5788590" cy="539287"/>
          </a:xfrm>
          <a:prstGeom prst="rect">
            <a:avLst/>
          </a:prstGeom>
        </p:spPr>
        <p:txBody>
          <a:bodyPr vert="horz" lIns="139799" tIns="69899" rIns="139799" bIns="69899" rtlCol="0" anchor="b"/>
          <a:lstStyle>
            <a:lvl1pPr algn="l">
              <a:defRPr sz="1900"/>
            </a:lvl1pPr>
          </a:lstStyle>
          <a:p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788590" cy="541794"/>
          </a:xfrm>
          <a:prstGeom prst="rect">
            <a:avLst/>
          </a:prstGeom>
        </p:spPr>
        <p:txBody>
          <a:bodyPr vert="horz" lIns="139799" tIns="69899" rIns="139799" bIns="69899" rtlCol="0"/>
          <a:lstStyle>
            <a:lvl1pPr algn="l">
              <a:defRPr sz="19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7567376" y="0"/>
            <a:ext cx="5788590" cy="541794"/>
          </a:xfrm>
          <a:prstGeom prst="rect">
            <a:avLst/>
          </a:prstGeom>
        </p:spPr>
        <p:txBody>
          <a:bodyPr vert="horz" lIns="139799" tIns="69899" rIns="139799" bIns="69899" rtlCol="0"/>
          <a:lstStyle>
            <a:lvl1pPr algn="r">
              <a:defRPr sz="19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071813" y="808038"/>
            <a:ext cx="7215187" cy="40592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39799" tIns="69899" rIns="139799" bIns="69899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335830" y="5137009"/>
            <a:ext cx="10686627" cy="4868621"/>
          </a:xfrm>
          <a:prstGeom prst="rect">
            <a:avLst/>
          </a:prstGeom>
        </p:spPr>
        <p:txBody>
          <a:bodyPr vert="horz" lIns="139799" tIns="69899" rIns="139799" bIns="69899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0274023"/>
            <a:ext cx="5788590" cy="539287"/>
          </a:xfrm>
          <a:prstGeom prst="rect">
            <a:avLst/>
          </a:prstGeom>
        </p:spPr>
        <p:txBody>
          <a:bodyPr vert="horz" lIns="139799" tIns="69899" rIns="139799" bIns="69899" rtlCol="0" anchor="b"/>
          <a:lstStyle>
            <a:lvl1pPr algn="l">
              <a:defRPr sz="1900"/>
            </a:lvl1pPr>
          </a:lstStyle>
          <a:p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788590" cy="541794"/>
          </a:xfrm>
          <a:prstGeom prst="rect">
            <a:avLst/>
          </a:prstGeom>
        </p:spPr>
        <p:txBody>
          <a:bodyPr vert="horz" lIns="139799" tIns="69899" rIns="139799" bIns="69899" rtlCol="0"/>
          <a:lstStyle>
            <a:lvl1pPr algn="l">
              <a:defRPr sz="19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7567376" y="0"/>
            <a:ext cx="5788590" cy="541794"/>
          </a:xfrm>
          <a:prstGeom prst="rect">
            <a:avLst/>
          </a:prstGeom>
        </p:spPr>
        <p:txBody>
          <a:bodyPr vert="horz" lIns="139799" tIns="69899" rIns="139799" bIns="69899" rtlCol="0"/>
          <a:lstStyle>
            <a:lvl1pPr algn="r">
              <a:defRPr sz="19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071813" y="808038"/>
            <a:ext cx="7215187" cy="40592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39799" tIns="69899" rIns="139799" bIns="69899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335830" y="5137009"/>
            <a:ext cx="10686627" cy="4868621"/>
          </a:xfrm>
          <a:prstGeom prst="rect">
            <a:avLst/>
          </a:prstGeom>
        </p:spPr>
        <p:txBody>
          <a:bodyPr vert="horz" lIns="139799" tIns="69899" rIns="139799" bIns="69899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0274023"/>
            <a:ext cx="5788590" cy="539287"/>
          </a:xfrm>
          <a:prstGeom prst="rect">
            <a:avLst/>
          </a:prstGeom>
        </p:spPr>
        <p:txBody>
          <a:bodyPr vert="horz" lIns="139799" tIns="69899" rIns="139799" bIns="69899" rtlCol="0" anchor="b"/>
          <a:lstStyle>
            <a:lvl1pPr algn="l">
              <a:defRPr sz="1900"/>
            </a:lvl1pPr>
          </a:lstStyle>
          <a:p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788590" cy="541794"/>
          </a:xfrm>
          <a:prstGeom prst="rect">
            <a:avLst/>
          </a:prstGeom>
        </p:spPr>
        <p:txBody>
          <a:bodyPr vert="horz" lIns="139799" tIns="69899" rIns="139799" bIns="69899" rtlCol="0"/>
          <a:lstStyle>
            <a:lvl1pPr algn="l">
              <a:defRPr sz="19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7567376" y="0"/>
            <a:ext cx="5788590" cy="541794"/>
          </a:xfrm>
          <a:prstGeom prst="rect">
            <a:avLst/>
          </a:prstGeom>
        </p:spPr>
        <p:txBody>
          <a:bodyPr vert="horz" lIns="139799" tIns="69899" rIns="139799" bIns="69899" rtlCol="0"/>
          <a:lstStyle>
            <a:lvl1pPr algn="r">
              <a:defRPr sz="19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071813" y="808038"/>
            <a:ext cx="7215187" cy="40592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39799" tIns="69899" rIns="139799" bIns="69899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335830" y="5137009"/>
            <a:ext cx="10686627" cy="4868621"/>
          </a:xfrm>
          <a:prstGeom prst="rect">
            <a:avLst/>
          </a:prstGeom>
        </p:spPr>
        <p:txBody>
          <a:bodyPr vert="horz" lIns="139799" tIns="69899" rIns="139799" bIns="69899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0274023"/>
            <a:ext cx="5788590" cy="539287"/>
          </a:xfrm>
          <a:prstGeom prst="rect">
            <a:avLst/>
          </a:prstGeom>
        </p:spPr>
        <p:txBody>
          <a:bodyPr vert="horz" lIns="139799" tIns="69899" rIns="139799" bIns="69899" rtlCol="0" anchor="b"/>
          <a:lstStyle>
            <a:lvl1pPr algn="l">
              <a:defRPr sz="1900"/>
            </a:lvl1pPr>
          </a:lstStyle>
          <a:p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788590" cy="541794"/>
          </a:xfrm>
          <a:prstGeom prst="rect">
            <a:avLst/>
          </a:prstGeom>
        </p:spPr>
        <p:txBody>
          <a:bodyPr vert="horz" lIns="139799" tIns="69899" rIns="139799" bIns="69899" rtlCol="0"/>
          <a:lstStyle>
            <a:lvl1pPr algn="l">
              <a:defRPr sz="19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7567376" y="0"/>
            <a:ext cx="5788590" cy="541794"/>
          </a:xfrm>
          <a:prstGeom prst="rect">
            <a:avLst/>
          </a:prstGeom>
        </p:spPr>
        <p:txBody>
          <a:bodyPr vert="horz" lIns="139799" tIns="69899" rIns="139799" bIns="69899" rtlCol="0"/>
          <a:lstStyle>
            <a:lvl1pPr algn="r">
              <a:defRPr sz="19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071813" y="808038"/>
            <a:ext cx="7215187" cy="40592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39799" tIns="69899" rIns="139799" bIns="69899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335830" y="5137009"/>
            <a:ext cx="10686627" cy="4868621"/>
          </a:xfrm>
          <a:prstGeom prst="rect">
            <a:avLst/>
          </a:prstGeom>
        </p:spPr>
        <p:txBody>
          <a:bodyPr vert="horz" lIns="139799" tIns="69899" rIns="139799" bIns="69899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0274023"/>
            <a:ext cx="5788590" cy="539287"/>
          </a:xfrm>
          <a:prstGeom prst="rect">
            <a:avLst/>
          </a:prstGeom>
        </p:spPr>
        <p:txBody>
          <a:bodyPr vert="horz" lIns="139799" tIns="69899" rIns="139799" bIns="69899" rtlCol="0" anchor="b"/>
          <a:lstStyle>
            <a:lvl1pPr algn="l">
              <a:defRPr sz="1900"/>
            </a:lvl1pPr>
          </a:lstStyle>
          <a:p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788590" cy="541794"/>
          </a:xfrm>
          <a:prstGeom prst="rect">
            <a:avLst/>
          </a:prstGeom>
        </p:spPr>
        <p:txBody>
          <a:bodyPr vert="horz" lIns="139799" tIns="69899" rIns="139799" bIns="69899" rtlCol="0"/>
          <a:lstStyle>
            <a:lvl1pPr algn="l">
              <a:defRPr sz="19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7567376" y="0"/>
            <a:ext cx="5788590" cy="541794"/>
          </a:xfrm>
          <a:prstGeom prst="rect">
            <a:avLst/>
          </a:prstGeom>
        </p:spPr>
        <p:txBody>
          <a:bodyPr vert="horz" lIns="139799" tIns="69899" rIns="139799" bIns="69899" rtlCol="0"/>
          <a:lstStyle>
            <a:lvl1pPr algn="r">
              <a:defRPr sz="19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071813" y="808038"/>
            <a:ext cx="7215187" cy="40592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39799" tIns="69899" rIns="139799" bIns="69899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335830" y="5137009"/>
            <a:ext cx="10686627" cy="4868621"/>
          </a:xfrm>
          <a:prstGeom prst="rect">
            <a:avLst/>
          </a:prstGeom>
        </p:spPr>
        <p:txBody>
          <a:bodyPr vert="horz" lIns="139799" tIns="69899" rIns="139799" bIns="69899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0274023"/>
            <a:ext cx="5788590" cy="539287"/>
          </a:xfrm>
          <a:prstGeom prst="rect">
            <a:avLst/>
          </a:prstGeom>
        </p:spPr>
        <p:txBody>
          <a:bodyPr vert="horz" lIns="139799" tIns="69899" rIns="139799" bIns="69899" rtlCol="0" anchor="b"/>
          <a:lstStyle>
            <a:lvl1pPr algn="l">
              <a:defRPr sz="1900"/>
            </a:lvl1pPr>
          </a:lstStyle>
          <a:p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788590" cy="541794"/>
          </a:xfrm>
          <a:prstGeom prst="rect">
            <a:avLst/>
          </a:prstGeom>
        </p:spPr>
        <p:txBody>
          <a:bodyPr vert="horz" lIns="139799" tIns="69899" rIns="139799" bIns="69899" rtlCol="0"/>
          <a:lstStyle>
            <a:lvl1pPr algn="l">
              <a:defRPr sz="19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7567376" y="0"/>
            <a:ext cx="5788590" cy="541794"/>
          </a:xfrm>
          <a:prstGeom prst="rect">
            <a:avLst/>
          </a:prstGeom>
        </p:spPr>
        <p:txBody>
          <a:bodyPr vert="horz" lIns="139799" tIns="69899" rIns="139799" bIns="69899" rtlCol="0"/>
          <a:lstStyle>
            <a:lvl1pPr algn="r">
              <a:defRPr sz="19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071813" y="808038"/>
            <a:ext cx="7215187" cy="40592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39799" tIns="69899" rIns="139799" bIns="69899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335830" y="5137009"/>
            <a:ext cx="10686627" cy="4868621"/>
          </a:xfrm>
          <a:prstGeom prst="rect">
            <a:avLst/>
          </a:prstGeom>
        </p:spPr>
        <p:txBody>
          <a:bodyPr vert="horz" lIns="139799" tIns="69899" rIns="139799" bIns="69899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0274023"/>
            <a:ext cx="5788590" cy="539287"/>
          </a:xfrm>
          <a:prstGeom prst="rect">
            <a:avLst/>
          </a:prstGeom>
        </p:spPr>
        <p:txBody>
          <a:bodyPr vert="horz" lIns="139799" tIns="69899" rIns="139799" bIns="69899" rtlCol="0" anchor="b"/>
          <a:lstStyle>
            <a:lvl1pPr algn="l">
              <a:defRPr sz="1900"/>
            </a:lvl1pPr>
          </a:lstStyle>
          <a:p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788590" cy="541794"/>
          </a:xfrm>
          <a:prstGeom prst="rect">
            <a:avLst/>
          </a:prstGeom>
        </p:spPr>
        <p:txBody>
          <a:bodyPr vert="horz" lIns="139799" tIns="69899" rIns="139799" bIns="69899" rtlCol="0"/>
          <a:lstStyle>
            <a:lvl1pPr algn="l">
              <a:defRPr sz="19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7567376" y="0"/>
            <a:ext cx="5788590" cy="541794"/>
          </a:xfrm>
          <a:prstGeom prst="rect">
            <a:avLst/>
          </a:prstGeom>
        </p:spPr>
        <p:txBody>
          <a:bodyPr vert="horz" lIns="139799" tIns="69899" rIns="139799" bIns="69899" rtlCol="0"/>
          <a:lstStyle>
            <a:lvl1pPr algn="r">
              <a:defRPr sz="19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071813" y="808038"/>
            <a:ext cx="7215187" cy="40592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39799" tIns="69899" rIns="139799" bIns="69899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335830" y="5137009"/>
            <a:ext cx="10686627" cy="4868621"/>
          </a:xfrm>
          <a:prstGeom prst="rect">
            <a:avLst/>
          </a:prstGeom>
        </p:spPr>
        <p:txBody>
          <a:bodyPr vert="horz" lIns="139799" tIns="69899" rIns="139799" bIns="69899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0274023"/>
            <a:ext cx="5788590" cy="539287"/>
          </a:xfrm>
          <a:prstGeom prst="rect">
            <a:avLst/>
          </a:prstGeom>
        </p:spPr>
        <p:txBody>
          <a:bodyPr vert="horz" lIns="139799" tIns="69899" rIns="139799" bIns="69899" rtlCol="0" anchor="b"/>
          <a:lstStyle>
            <a:lvl1pPr algn="l">
              <a:defRPr sz="1900"/>
            </a:lvl1pPr>
          </a:lstStyle>
          <a:p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788590" cy="541794"/>
          </a:xfrm>
          <a:prstGeom prst="rect">
            <a:avLst/>
          </a:prstGeom>
        </p:spPr>
        <p:txBody>
          <a:bodyPr vert="horz" lIns="139799" tIns="69899" rIns="139799" bIns="69899" rtlCol="0"/>
          <a:lstStyle>
            <a:lvl1pPr algn="l">
              <a:defRPr sz="19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7567376" y="0"/>
            <a:ext cx="5788590" cy="541794"/>
          </a:xfrm>
          <a:prstGeom prst="rect">
            <a:avLst/>
          </a:prstGeom>
        </p:spPr>
        <p:txBody>
          <a:bodyPr vert="horz" lIns="139799" tIns="69899" rIns="139799" bIns="69899" rtlCol="0"/>
          <a:lstStyle>
            <a:lvl1pPr algn="r">
              <a:defRPr sz="19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071813" y="808038"/>
            <a:ext cx="7215187" cy="40592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39799" tIns="69899" rIns="139799" bIns="69899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335830" y="5137009"/>
            <a:ext cx="10686627" cy="4868621"/>
          </a:xfrm>
          <a:prstGeom prst="rect">
            <a:avLst/>
          </a:prstGeom>
        </p:spPr>
        <p:txBody>
          <a:bodyPr vert="horz" lIns="139799" tIns="69899" rIns="139799" bIns="69899" rtlCol="0"/>
          <a:lstStyle/>
          <a:p>
            <a:pPr algn="ctr"/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0274023"/>
            <a:ext cx="5788590" cy="539287"/>
          </a:xfrm>
          <a:prstGeom prst="rect">
            <a:avLst/>
          </a:prstGeom>
        </p:spPr>
        <p:txBody>
          <a:bodyPr vert="horz" lIns="139799" tIns="69899" rIns="139799" bIns="69899" rtlCol="0" anchor="b"/>
          <a:lstStyle>
            <a:lvl1pPr algn="l">
              <a:defRPr sz="1900"/>
            </a:lvl1pPr>
          </a:lstStyle>
          <a:p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788590" cy="541794"/>
          </a:xfrm>
          <a:prstGeom prst="rect">
            <a:avLst/>
          </a:prstGeom>
        </p:spPr>
        <p:txBody>
          <a:bodyPr vert="horz" lIns="139799" tIns="69899" rIns="139799" bIns="69899" rtlCol="0"/>
          <a:lstStyle>
            <a:lvl1pPr algn="l">
              <a:defRPr sz="19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7567376" y="0"/>
            <a:ext cx="5788590" cy="541794"/>
          </a:xfrm>
          <a:prstGeom prst="rect">
            <a:avLst/>
          </a:prstGeom>
        </p:spPr>
        <p:txBody>
          <a:bodyPr vert="horz" lIns="139799" tIns="69899" rIns="139799" bIns="69899" rtlCol="0"/>
          <a:lstStyle>
            <a:lvl1pPr algn="r">
              <a:defRPr sz="19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071813" y="808038"/>
            <a:ext cx="7215187" cy="40592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39799" tIns="69899" rIns="139799" bIns="69899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335830" y="5137009"/>
            <a:ext cx="10686627" cy="4868621"/>
          </a:xfrm>
          <a:prstGeom prst="rect">
            <a:avLst/>
          </a:prstGeom>
        </p:spPr>
        <p:txBody>
          <a:bodyPr vert="horz" lIns="139799" tIns="69899" rIns="139799" bIns="69899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0274023"/>
            <a:ext cx="5788590" cy="539287"/>
          </a:xfrm>
          <a:prstGeom prst="rect">
            <a:avLst/>
          </a:prstGeom>
        </p:spPr>
        <p:txBody>
          <a:bodyPr vert="horz" lIns="139799" tIns="69899" rIns="139799" bIns="69899" rtlCol="0" anchor="b"/>
          <a:lstStyle>
            <a:lvl1pPr algn="l">
              <a:defRPr sz="1900"/>
            </a:lvl1pPr>
          </a:lstStyle>
          <a:p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788590" cy="541794"/>
          </a:xfrm>
          <a:prstGeom prst="rect">
            <a:avLst/>
          </a:prstGeom>
        </p:spPr>
        <p:txBody>
          <a:bodyPr vert="horz" lIns="139799" tIns="69899" rIns="139799" bIns="69899" rtlCol="0"/>
          <a:lstStyle>
            <a:lvl1pPr algn="l">
              <a:defRPr sz="19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7567376" y="0"/>
            <a:ext cx="5788590" cy="541794"/>
          </a:xfrm>
          <a:prstGeom prst="rect">
            <a:avLst/>
          </a:prstGeom>
        </p:spPr>
        <p:txBody>
          <a:bodyPr vert="horz" lIns="139799" tIns="69899" rIns="139799" bIns="69899" rtlCol="0"/>
          <a:lstStyle>
            <a:lvl1pPr algn="r">
              <a:defRPr sz="19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071813" y="808038"/>
            <a:ext cx="7215187" cy="40592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39799" tIns="69899" rIns="139799" bIns="69899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335830" y="5137009"/>
            <a:ext cx="10686627" cy="4868621"/>
          </a:xfrm>
          <a:prstGeom prst="rect">
            <a:avLst/>
          </a:prstGeom>
        </p:spPr>
        <p:txBody>
          <a:bodyPr vert="horz" lIns="139799" tIns="69899" rIns="139799" bIns="69899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0274023"/>
            <a:ext cx="5788590" cy="539287"/>
          </a:xfrm>
          <a:prstGeom prst="rect">
            <a:avLst/>
          </a:prstGeom>
        </p:spPr>
        <p:txBody>
          <a:bodyPr vert="horz" lIns="139799" tIns="69899" rIns="139799" bIns="69899" rtlCol="0" anchor="b"/>
          <a:lstStyle>
            <a:lvl1pPr algn="l">
              <a:defRPr sz="1900"/>
            </a:lvl1pPr>
          </a:lstStyle>
          <a:p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788590" cy="541794"/>
          </a:xfrm>
          <a:prstGeom prst="rect">
            <a:avLst/>
          </a:prstGeom>
        </p:spPr>
        <p:txBody>
          <a:bodyPr vert="horz" lIns="139799" tIns="69899" rIns="139799" bIns="69899" rtlCol="0"/>
          <a:lstStyle>
            <a:lvl1pPr algn="l">
              <a:defRPr sz="19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7567376" y="0"/>
            <a:ext cx="5788590" cy="541794"/>
          </a:xfrm>
          <a:prstGeom prst="rect">
            <a:avLst/>
          </a:prstGeom>
        </p:spPr>
        <p:txBody>
          <a:bodyPr vert="horz" lIns="139799" tIns="69899" rIns="139799" bIns="69899" rtlCol="0"/>
          <a:lstStyle>
            <a:lvl1pPr algn="r">
              <a:defRPr sz="19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071813" y="808038"/>
            <a:ext cx="7215187" cy="40592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39799" tIns="69899" rIns="139799" bIns="69899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335830" y="5137009"/>
            <a:ext cx="10686627" cy="4868621"/>
          </a:xfrm>
          <a:prstGeom prst="rect">
            <a:avLst/>
          </a:prstGeom>
        </p:spPr>
        <p:txBody>
          <a:bodyPr vert="horz" lIns="139799" tIns="69899" rIns="139799" bIns="69899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0274023"/>
            <a:ext cx="5788590" cy="539287"/>
          </a:xfrm>
          <a:prstGeom prst="rect">
            <a:avLst/>
          </a:prstGeom>
        </p:spPr>
        <p:txBody>
          <a:bodyPr vert="horz" lIns="139799" tIns="69899" rIns="139799" bIns="69899" rtlCol="0" anchor="b"/>
          <a:lstStyle>
            <a:lvl1pPr algn="l">
              <a:defRPr sz="1900"/>
            </a:lvl1pPr>
          </a:lstStyle>
          <a:p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788590" cy="541794"/>
          </a:xfrm>
          <a:prstGeom prst="rect">
            <a:avLst/>
          </a:prstGeom>
        </p:spPr>
        <p:txBody>
          <a:bodyPr vert="horz" lIns="139799" tIns="69899" rIns="139799" bIns="69899" rtlCol="0"/>
          <a:lstStyle>
            <a:lvl1pPr algn="l">
              <a:defRPr sz="19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7567376" y="0"/>
            <a:ext cx="5788590" cy="541794"/>
          </a:xfrm>
          <a:prstGeom prst="rect">
            <a:avLst/>
          </a:prstGeom>
        </p:spPr>
        <p:txBody>
          <a:bodyPr vert="horz" lIns="139799" tIns="69899" rIns="139799" bIns="69899" rtlCol="0"/>
          <a:lstStyle>
            <a:lvl1pPr algn="r">
              <a:defRPr sz="19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071813" y="808038"/>
            <a:ext cx="7215187" cy="40592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39799" tIns="69899" rIns="139799" bIns="69899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335830" y="5137009"/>
            <a:ext cx="10686627" cy="4868621"/>
          </a:xfrm>
          <a:prstGeom prst="rect">
            <a:avLst/>
          </a:prstGeom>
        </p:spPr>
        <p:txBody>
          <a:bodyPr vert="horz" lIns="139799" tIns="69899" rIns="139799" bIns="69899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0274023"/>
            <a:ext cx="5788590" cy="539287"/>
          </a:xfrm>
          <a:prstGeom prst="rect">
            <a:avLst/>
          </a:prstGeom>
        </p:spPr>
        <p:txBody>
          <a:bodyPr vert="horz" lIns="139799" tIns="69899" rIns="139799" bIns="69899" rtlCol="0" anchor="b"/>
          <a:lstStyle>
            <a:lvl1pPr algn="l">
              <a:defRPr sz="1900"/>
            </a:lvl1pPr>
          </a:lstStyle>
          <a:p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788590" cy="541794"/>
          </a:xfrm>
          <a:prstGeom prst="rect">
            <a:avLst/>
          </a:prstGeom>
        </p:spPr>
        <p:txBody>
          <a:bodyPr vert="horz" lIns="139799" tIns="69899" rIns="139799" bIns="69899" rtlCol="0"/>
          <a:lstStyle>
            <a:lvl1pPr algn="l">
              <a:defRPr sz="19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7567376" y="0"/>
            <a:ext cx="5788590" cy="541794"/>
          </a:xfrm>
          <a:prstGeom prst="rect">
            <a:avLst/>
          </a:prstGeom>
        </p:spPr>
        <p:txBody>
          <a:bodyPr vert="horz" lIns="139799" tIns="69899" rIns="139799" bIns="69899" rtlCol="0"/>
          <a:lstStyle>
            <a:lvl1pPr algn="r">
              <a:defRPr sz="19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071813" y="808038"/>
            <a:ext cx="7215187" cy="40592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39799" tIns="69899" rIns="139799" bIns="69899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335830" y="5137009"/>
            <a:ext cx="10686627" cy="4868621"/>
          </a:xfrm>
          <a:prstGeom prst="rect">
            <a:avLst/>
          </a:prstGeom>
        </p:spPr>
        <p:txBody>
          <a:bodyPr vert="horz" lIns="139799" tIns="69899" rIns="139799" bIns="69899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0274023"/>
            <a:ext cx="5788590" cy="539287"/>
          </a:xfrm>
          <a:prstGeom prst="rect">
            <a:avLst/>
          </a:prstGeom>
        </p:spPr>
        <p:txBody>
          <a:bodyPr vert="horz" lIns="139799" tIns="69899" rIns="139799" bIns="69899" rtlCol="0" anchor="b"/>
          <a:lstStyle>
            <a:lvl1pPr algn="l">
              <a:defRPr sz="1900"/>
            </a:lvl1pPr>
          </a:lstStyle>
          <a:p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788590" cy="541794"/>
          </a:xfrm>
          <a:prstGeom prst="rect">
            <a:avLst/>
          </a:prstGeom>
        </p:spPr>
        <p:txBody>
          <a:bodyPr vert="horz" lIns="139799" tIns="69899" rIns="139799" bIns="69899" rtlCol="0"/>
          <a:lstStyle>
            <a:lvl1pPr algn="l">
              <a:defRPr sz="19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7567376" y="0"/>
            <a:ext cx="5788590" cy="541794"/>
          </a:xfrm>
          <a:prstGeom prst="rect">
            <a:avLst/>
          </a:prstGeom>
        </p:spPr>
        <p:txBody>
          <a:bodyPr vert="horz" lIns="139799" tIns="69899" rIns="139799" bIns="69899" rtlCol="0"/>
          <a:lstStyle>
            <a:lvl1pPr algn="r">
              <a:defRPr sz="19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071813" y="808038"/>
            <a:ext cx="7215187" cy="40592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39799" tIns="69899" rIns="139799" bIns="69899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335830" y="5137009"/>
            <a:ext cx="10686627" cy="4868621"/>
          </a:xfrm>
          <a:prstGeom prst="rect">
            <a:avLst/>
          </a:prstGeom>
        </p:spPr>
        <p:txBody>
          <a:bodyPr vert="horz" lIns="139799" tIns="69899" rIns="139799" bIns="69899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0274023"/>
            <a:ext cx="5788590" cy="539287"/>
          </a:xfrm>
          <a:prstGeom prst="rect">
            <a:avLst/>
          </a:prstGeom>
        </p:spPr>
        <p:txBody>
          <a:bodyPr vert="horz" lIns="139799" tIns="69899" rIns="139799" bIns="69899" rtlCol="0" anchor="b"/>
          <a:lstStyle>
            <a:lvl1pPr algn="l">
              <a:defRPr sz="1900"/>
            </a:lvl1pPr>
          </a:lstStyle>
          <a:p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788590" cy="541794"/>
          </a:xfrm>
          <a:prstGeom prst="rect">
            <a:avLst/>
          </a:prstGeom>
        </p:spPr>
        <p:txBody>
          <a:bodyPr vert="horz" lIns="139799" tIns="69899" rIns="139799" bIns="69899" rtlCol="0"/>
          <a:lstStyle>
            <a:lvl1pPr algn="l">
              <a:defRPr sz="19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7567376" y="0"/>
            <a:ext cx="5788590" cy="541794"/>
          </a:xfrm>
          <a:prstGeom prst="rect">
            <a:avLst/>
          </a:prstGeom>
        </p:spPr>
        <p:txBody>
          <a:bodyPr vert="horz" lIns="139799" tIns="69899" rIns="139799" bIns="69899" rtlCol="0"/>
          <a:lstStyle>
            <a:lvl1pPr algn="r">
              <a:defRPr sz="19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071813" y="808038"/>
            <a:ext cx="7215187" cy="40592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39799" tIns="69899" rIns="139799" bIns="69899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335830" y="5137009"/>
            <a:ext cx="10686627" cy="4868621"/>
          </a:xfrm>
          <a:prstGeom prst="rect">
            <a:avLst/>
          </a:prstGeom>
        </p:spPr>
        <p:txBody>
          <a:bodyPr vert="horz" lIns="139799" tIns="69899" rIns="139799" bIns="69899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0274023"/>
            <a:ext cx="5788590" cy="539287"/>
          </a:xfrm>
          <a:prstGeom prst="rect">
            <a:avLst/>
          </a:prstGeom>
        </p:spPr>
        <p:txBody>
          <a:bodyPr vert="horz" lIns="139799" tIns="69899" rIns="139799" bIns="69899" rtlCol="0" anchor="b"/>
          <a:lstStyle>
            <a:lvl1pPr algn="l">
              <a:defRPr sz="1900"/>
            </a:lvl1pPr>
          </a:lstStyle>
          <a:p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F2518-BE8C-4319-9F4F-B6F52DC85B9F}" type="datetime1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F1F84-21DB-4741-B5D0-DCB5BA1A84CD}" type="datetime1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C87A1-13E5-4D22-A60C-5494575E7FD0}" type="datetime1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3E629-0B53-483F-A479-0F49BFA039C5}" type="datetime1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65B98-22DB-433C-BE87-DFA60327D63D}" type="datetime1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FB37C-5C21-4A3C-B95C-D43818056141}" type="datetime1">
              <a:rPr lang="en-US" smtClean="0"/>
              <a:t>10/7/2024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16291-0069-42B8-B13F-A21C1BA34ED3}" type="datetime1">
              <a:rPr lang="en-US" smtClean="0"/>
              <a:t>10/7/2024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43896-AAB7-4C76-8215-80C1596DE3C9}" type="datetime1">
              <a:rPr lang="en-US" smtClean="0"/>
              <a:t>10/7/2024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A7B7D-C790-456E-8F43-F14492C657D0}" type="datetime1">
              <a:rPr lang="en-US" smtClean="0"/>
              <a:t>10/7/2024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8A668-2BBA-4580-90C6-D90146E89B4C}" type="datetime1">
              <a:rPr lang="en-US" smtClean="0"/>
              <a:t>10/7/2024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0C504-16EA-43CC-9C48-5403441808E3}" type="datetime1">
              <a:rPr lang="en-US" smtClean="0"/>
              <a:t>10/7/2024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5057A9-27CE-45E7-9431-2224A514E2E7}" type="datetime1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svg"/><Relationship Id="rId10" Type="http://schemas.openxmlformats.org/officeDocument/2006/relationships/image" Target="../media/image8.svg"/><Relationship Id="rId4" Type="http://schemas.openxmlformats.org/officeDocument/2006/relationships/image" Target="../media/image2.jpe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png"/><Relationship Id="rId13" Type="http://schemas.openxmlformats.org/officeDocument/2006/relationships/image" Target="../media/image60.svg"/><Relationship Id="rId3" Type="http://schemas.openxmlformats.org/officeDocument/2006/relationships/image" Target="../media/image128.png"/><Relationship Id="rId7" Type="http://schemas.openxmlformats.org/officeDocument/2006/relationships/image" Target="../media/image132.svg"/><Relationship Id="rId12" Type="http://schemas.openxmlformats.org/officeDocument/2006/relationships/image" Target="../media/image59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1.png"/><Relationship Id="rId11" Type="http://schemas.openxmlformats.org/officeDocument/2006/relationships/image" Target="../media/image136.svg"/><Relationship Id="rId5" Type="http://schemas.openxmlformats.org/officeDocument/2006/relationships/image" Target="../media/image130.svg"/><Relationship Id="rId15" Type="http://schemas.openxmlformats.org/officeDocument/2006/relationships/image" Target="../media/image138.svg"/><Relationship Id="rId10" Type="http://schemas.openxmlformats.org/officeDocument/2006/relationships/image" Target="../media/image135.png"/><Relationship Id="rId4" Type="http://schemas.openxmlformats.org/officeDocument/2006/relationships/image" Target="../media/image129.png"/><Relationship Id="rId9" Type="http://schemas.openxmlformats.org/officeDocument/2006/relationships/image" Target="../media/image134.svg"/><Relationship Id="rId14" Type="http://schemas.openxmlformats.org/officeDocument/2006/relationships/image" Target="../media/image137.png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3.png"/><Relationship Id="rId18" Type="http://schemas.openxmlformats.org/officeDocument/2006/relationships/image" Target="../media/image142.png"/><Relationship Id="rId26" Type="http://schemas.openxmlformats.org/officeDocument/2006/relationships/image" Target="../media/image150.png"/><Relationship Id="rId21" Type="http://schemas.openxmlformats.org/officeDocument/2006/relationships/image" Target="../media/image145.svg"/><Relationship Id="rId34" Type="http://schemas.openxmlformats.org/officeDocument/2006/relationships/image" Target="../media/image158.png"/><Relationship Id="rId7" Type="http://schemas.openxmlformats.org/officeDocument/2006/relationships/image" Target="../media/image3.png"/><Relationship Id="rId12" Type="http://schemas.openxmlformats.org/officeDocument/2006/relationships/image" Target="../media/image62.svg"/><Relationship Id="rId17" Type="http://schemas.openxmlformats.org/officeDocument/2006/relationships/image" Target="../media/image141.svg"/><Relationship Id="rId25" Type="http://schemas.openxmlformats.org/officeDocument/2006/relationships/image" Target="../media/image149.svg"/><Relationship Id="rId33" Type="http://schemas.openxmlformats.org/officeDocument/2006/relationships/image" Target="../media/image157.sv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140.png"/><Relationship Id="rId20" Type="http://schemas.openxmlformats.org/officeDocument/2006/relationships/image" Target="../media/image144.png"/><Relationship Id="rId29" Type="http://schemas.openxmlformats.org/officeDocument/2006/relationships/image" Target="../media/image15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11" Type="http://schemas.openxmlformats.org/officeDocument/2006/relationships/image" Target="../media/image61.png"/><Relationship Id="rId24" Type="http://schemas.openxmlformats.org/officeDocument/2006/relationships/image" Target="../media/image148.png"/><Relationship Id="rId32" Type="http://schemas.openxmlformats.org/officeDocument/2006/relationships/image" Target="../media/image156.png"/><Relationship Id="rId37" Type="http://schemas.openxmlformats.org/officeDocument/2006/relationships/image" Target="../media/image161.svg"/><Relationship Id="rId5" Type="http://schemas.openxmlformats.org/officeDocument/2006/relationships/image" Target="../media/image23.png"/><Relationship Id="rId15" Type="http://schemas.openxmlformats.org/officeDocument/2006/relationships/image" Target="../media/image11.png"/><Relationship Id="rId23" Type="http://schemas.openxmlformats.org/officeDocument/2006/relationships/image" Target="../media/image147.svg"/><Relationship Id="rId28" Type="http://schemas.openxmlformats.org/officeDocument/2006/relationships/image" Target="../media/image152.png"/><Relationship Id="rId36" Type="http://schemas.openxmlformats.org/officeDocument/2006/relationships/image" Target="../media/image160.png"/><Relationship Id="rId10" Type="http://schemas.openxmlformats.org/officeDocument/2006/relationships/image" Target="../media/image60.svg"/><Relationship Id="rId19" Type="http://schemas.openxmlformats.org/officeDocument/2006/relationships/image" Target="../media/image143.svg"/><Relationship Id="rId31" Type="http://schemas.openxmlformats.org/officeDocument/2006/relationships/image" Target="../media/image155.svg"/><Relationship Id="rId4" Type="http://schemas.openxmlformats.org/officeDocument/2006/relationships/image" Target="../media/image139.png"/><Relationship Id="rId9" Type="http://schemas.openxmlformats.org/officeDocument/2006/relationships/image" Target="../media/image59.png"/><Relationship Id="rId14" Type="http://schemas.openxmlformats.org/officeDocument/2006/relationships/image" Target="../media/image64.svg"/><Relationship Id="rId22" Type="http://schemas.openxmlformats.org/officeDocument/2006/relationships/image" Target="../media/image146.png"/><Relationship Id="rId27" Type="http://schemas.openxmlformats.org/officeDocument/2006/relationships/image" Target="../media/image151.svg"/><Relationship Id="rId30" Type="http://schemas.openxmlformats.org/officeDocument/2006/relationships/image" Target="../media/image154.png"/><Relationship Id="rId35" Type="http://schemas.openxmlformats.org/officeDocument/2006/relationships/image" Target="../media/image159.svg"/><Relationship Id="rId8" Type="http://schemas.openxmlformats.org/officeDocument/2006/relationships/image" Target="../media/image4.svg"/><Relationship Id="rId3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svg"/><Relationship Id="rId13" Type="http://schemas.openxmlformats.org/officeDocument/2006/relationships/image" Target="../media/image162.png"/><Relationship Id="rId18" Type="http://schemas.openxmlformats.org/officeDocument/2006/relationships/image" Target="../media/image167.svg"/><Relationship Id="rId3" Type="http://schemas.openxmlformats.org/officeDocument/2006/relationships/image" Target="../media/image36.png"/><Relationship Id="rId21" Type="http://schemas.openxmlformats.org/officeDocument/2006/relationships/image" Target="../media/image170.png"/><Relationship Id="rId7" Type="http://schemas.openxmlformats.org/officeDocument/2006/relationships/image" Target="../media/image98.png"/><Relationship Id="rId12" Type="http://schemas.openxmlformats.org/officeDocument/2006/relationships/image" Target="../media/image64.svg"/><Relationship Id="rId17" Type="http://schemas.openxmlformats.org/officeDocument/2006/relationships/image" Target="../media/image166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165.svg"/><Relationship Id="rId20" Type="http://schemas.openxmlformats.org/officeDocument/2006/relationships/image" Target="../media/image16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11" Type="http://schemas.openxmlformats.org/officeDocument/2006/relationships/image" Target="../media/image63.png"/><Relationship Id="rId24" Type="http://schemas.openxmlformats.org/officeDocument/2006/relationships/image" Target="../media/image173.svg"/><Relationship Id="rId5" Type="http://schemas.openxmlformats.org/officeDocument/2006/relationships/image" Target="../media/image21.png"/><Relationship Id="rId15" Type="http://schemas.openxmlformats.org/officeDocument/2006/relationships/image" Target="../media/image164.png"/><Relationship Id="rId23" Type="http://schemas.openxmlformats.org/officeDocument/2006/relationships/image" Target="../media/image172.png"/><Relationship Id="rId10" Type="http://schemas.openxmlformats.org/officeDocument/2006/relationships/image" Target="../media/image101.svg"/><Relationship Id="rId19" Type="http://schemas.openxmlformats.org/officeDocument/2006/relationships/image" Target="../media/image168.png"/><Relationship Id="rId4" Type="http://schemas.openxmlformats.org/officeDocument/2006/relationships/image" Target="../media/image37.svg"/><Relationship Id="rId9" Type="http://schemas.openxmlformats.org/officeDocument/2006/relationships/image" Target="../media/image100.png"/><Relationship Id="rId14" Type="http://schemas.openxmlformats.org/officeDocument/2006/relationships/image" Target="../media/image163.svg"/><Relationship Id="rId22" Type="http://schemas.openxmlformats.org/officeDocument/2006/relationships/image" Target="../media/image171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74.png"/><Relationship Id="rId7" Type="http://schemas.openxmlformats.org/officeDocument/2006/relationships/image" Target="../media/image37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sv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png"/><Relationship Id="rId13" Type="http://schemas.openxmlformats.org/officeDocument/2006/relationships/image" Target="../media/image60.svg"/><Relationship Id="rId3" Type="http://schemas.openxmlformats.org/officeDocument/2006/relationships/image" Target="../media/image175.png"/><Relationship Id="rId7" Type="http://schemas.openxmlformats.org/officeDocument/2006/relationships/image" Target="../media/image132.svg"/><Relationship Id="rId12" Type="http://schemas.openxmlformats.org/officeDocument/2006/relationships/image" Target="../media/image59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1.png"/><Relationship Id="rId11" Type="http://schemas.openxmlformats.org/officeDocument/2006/relationships/image" Target="../media/image136.svg"/><Relationship Id="rId5" Type="http://schemas.openxmlformats.org/officeDocument/2006/relationships/image" Target="../media/image130.svg"/><Relationship Id="rId15" Type="http://schemas.openxmlformats.org/officeDocument/2006/relationships/image" Target="../media/image138.svg"/><Relationship Id="rId10" Type="http://schemas.openxmlformats.org/officeDocument/2006/relationships/image" Target="../media/image135.png"/><Relationship Id="rId4" Type="http://schemas.openxmlformats.org/officeDocument/2006/relationships/image" Target="../media/image129.png"/><Relationship Id="rId9" Type="http://schemas.openxmlformats.org/officeDocument/2006/relationships/image" Target="../media/image134.svg"/><Relationship Id="rId14" Type="http://schemas.openxmlformats.org/officeDocument/2006/relationships/image" Target="../media/image13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png"/><Relationship Id="rId13" Type="http://schemas.openxmlformats.org/officeDocument/2006/relationships/image" Target="../media/image60.svg"/><Relationship Id="rId18" Type="http://schemas.openxmlformats.org/officeDocument/2006/relationships/image" Target="../media/image177.svg"/><Relationship Id="rId26" Type="http://schemas.openxmlformats.org/officeDocument/2006/relationships/image" Target="../media/image185.svg"/><Relationship Id="rId3" Type="http://schemas.openxmlformats.org/officeDocument/2006/relationships/image" Target="../media/image18.png"/><Relationship Id="rId21" Type="http://schemas.openxmlformats.org/officeDocument/2006/relationships/image" Target="../media/image180.png"/><Relationship Id="rId7" Type="http://schemas.openxmlformats.org/officeDocument/2006/relationships/image" Target="../media/image132.svg"/><Relationship Id="rId12" Type="http://schemas.openxmlformats.org/officeDocument/2006/relationships/image" Target="../media/image59.png"/><Relationship Id="rId17" Type="http://schemas.openxmlformats.org/officeDocument/2006/relationships/image" Target="../media/image176.png"/><Relationship Id="rId25" Type="http://schemas.openxmlformats.org/officeDocument/2006/relationships/image" Target="../media/image184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11.png"/><Relationship Id="rId20" Type="http://schemas.openxmlformats.org/officeDocument/2006/relationships/image" Target="../media/image179.svg"/><Relationship Id="rId29" Type="http://schemas.openxmlformats.org/officeDocument/2006/relationships/image" Target="../media/image18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1.png"/><Relationship Id="rId11" Type="http://schemas.openxmlformats.org/officeDocument/2006/relationships/image" Target="../media/image136.svg"/><Relationship Id="rId24" Type="http://schemas.openxmlformats.org/officeDocument/2006/relationships/image" Target="../media/image183.svg"/><Relationship Id="rId32" Type="http://schemas.openxmlformats.org/officeDocument/2006/relationships/image" Target="../media/image191.svg"/><Relationship Id="rId5" Type="http://schemas.openxmlformats.org/officeDocument/2006/relationships/image" Target="../media/image130.svg"/><Relationship Id="rId15" Type="http://schemas.openxmlformats.org/officeDocument/2006/relationships/image" Target="../media/image138.svg"/><Relationship Id="rId23" Type="http://schemas.openxmlformats.org/officeDocument/2006/relationships/image" Target="../media/image182.png"/><Relationship Id="rId28" Type="http://schemas.openxmlformats.org/officeDocument/2006/relationships/image" Target="../media/image187.svg"/><Relationship Id="rId10" Type="http://schemas.openxmlformats.org/officeDocument/2006/relationships/image" Target="../media/image135.png"/><Relationship Id="rId19" Type="http://schemas.openxmlformats.org/officeDocument/2006/relationships/image" Target="../media/image178.png"/><Relationship Id="rId31" Type="http://schemas.openxmlformats.org/officeDocument/2006/relationships/image" Target="../media/image190.png"/><Relationship Id="rId4" Type="http://schemas.openxmlformats.org/officeDocument/2006/relationships/image" Target="../media/image129.png"/><Relationship Id="rId9" Type="http://schemas.openxmlformats.org/officeDocument/2006/relationships/image" Target="../media/image134.svg"/><Relationship Id="rId14" Type="http://schemas.openxmlformats.org/officeDocument/2006/relationships/image" Target="../media/image137.png"/><Relationship Id="rId22" Type="http://schemas.openxmlformats.org/officeDocument/2006/relationships/image" Target="../media/image181.svg"/><Relationship Id="rId27" Type="http://schemas.openxmlformats.org/officeDocument/2006/relationships/image" Target="../media/image186.png"/><Relationship Id="rId30" Type="http://schemas.openxmlformats.org/officeDocument/2006/relationships/image" Target="../media/image189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svg"/><Relationship Id="rId13" Type="http://schemas.openxmlformats.org/officeDocument/2006/relationships/image" Target="../media/image192.png"/><Relationship Id="rId18" Type="http://schemas.openxmlformats.org/officeDocument/2006/relationships/image" Target="../media/image108.svg"/><Relationship Id="rId3" Type="http://schemas.openxmlformats.org/officeDocument/2006/relationships/image" Target="../media/image36.png"/><Relationship Id="rId7" Type="http://schemas.openxmlformats.org/officeDocument/2006/relationships/image" Target="../media/image98.png"/><Relationship Id="rId12" Type="http://schemas.openxmlformats.org/officeDocument/2006/relationships/image" Target="../media/image64.svg"/><Relationship Id="rId17" Type="http://schemas.openxmlformats.org/officeDocument/2006/relationships/image" Target="../media/image107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19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11" Type="http://schemas.openxmlformats.org/officeDocument/2006/relationships/image" Target="../media/image63.png"/><Relationship Id="rId5" Type="http://schemas.openxmlformats.org/officeDocument/2006/relationships/image" Target="../media/image21.png"/><Relationship Id="rId15" Type="http://schemas.openxmlformats.org/officeDocument/2006/relationships/image" Target="../media/image194.png"/><Relationship Id="rId10" Type="http://schemas.openxmlformats.org/officeDocument/2006/relationships/image" Target="../media/image101.svg"/><Relationship Id="rId4" Type="http://schemas.openxmlformats.org/officeDocument/2006/relationships/image" Target="../media/image37.svg"/><Relationship Id="rId9" Type="http://schemas.openxmlformats.org/officeDocument/2006/relationships/image" Target="../media/image100.png"/><Relationship Id="rId14" Type="http://schemas.openxmlformats.org/officeDocument/2006/relationships/image" Target="../media/image19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svg"/><Relationship Id="rId13" Type="http://schemas.openxmlformats.org/officeDocument/2006/relationships/image" Target="../media/image100.png"/><Relationship Id="rId18" Type="http://schemas.openxmlformats.org/officeDocument/2006/relationships/image" Target="../media/image201.svg"/><Relationship Id="rId26" Type="http://schemas.openxmlformats.org/officeDocument/2006/relationships/image" Target="../media/image209.svg"/><Relationship Id="rId3" Type="http://schemas.openxmlformats.org/officeDocument/2006/relationships/image" Target="../media/image196.png"/><Relationship Id="rId21" Type="http://schemas.openxmlformats.org/officeDocument/2006/relationships/image" Target="../media/image204.png"/><Relationship Id="rId7" Type="http://schemas.openxmlformats.org/officeDocument/2006/relationships/image" Target="../media/image98.png"/><Relationship Id="rId12" Type="http://schemas.openxmlformats.org/officeDocument/2006/relationships/image" Target="../media/image22.svg"/><Relationship Id="rId17" Type="http://schemas.openxmlformats.org/officeDocument/2006/relationships/image" Target="../media/image200.png"/><Relationship Id="rId25" Type="http://schemas.openxmlformats.org/officeDocument/2006/relationships/image" Target="../media/image208.pn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64.svg"/><Relationship Id="rId20" Type="http://schemas.openxmlformats.org/officeDocument/2006/relationships/image" Target="../media/image20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9.svg"/><Relationship Id="rId11" Type="http://schemas.openxmlformats.org/officeDocument/2006/relationships/image" Target="../media/image21.png"/><Relationship Id="rId24" Type="http://schemas.openxmlformats.org/officeDocument/2006/relationships/image" Target="../media/image207.svg"/><Relationship Id="rId5" Type="http://schemas.openxmlformats.org/officeDocument/2006/relationships/image" Target="../media/image198.png"/><Relationship Id="rId15" Type="http://schemas.openxmlformats.org/officeDocument/2006/relationships/image" Target="../media/image63.png"/><Relationship Id="rId23" Type="http://schemas.openxmlformats.org/officeDocument/2006/relationships/image" Target="../media/image206.png"/><Relationship Id="rId28" Type="http://schemas.openxmlformats.org/officeDocument/2006/relationships/image" Target="../media/image211.svg"/><Relationship Id="rId10" Type="http://schemas.openxmlformats.org/officeDocument/2006/relationships/image" Target="../media/image37.svg"/><Relationship Id="rId19" Type="http://schemas.openxmlformats.org/officeDocument/2006/relationships/image" Target="../media/image202.png"/><Relationship Id="rId4" Type="http://schemas.openxmlformats.org/officeDocument/2006/relationships/image" Target="../media/image197.svg"/><Relationship Id="rId9" Type="http://schemas.openxmlformats.org/officeDocument/2006/relationships/image" Target="../media/image36.png"/><Relationship Id="rId14" Type="http://schemas.openxmlformats.org/officeDocument/2006/relationships/image" Target="../media/image101.svg"/><Relationship Id="rId22" Type="http://schemas.openxmlformats.org/officeDocument/2006/relationships/image" Target="../media/image205.svg"/><Relationship Id="rId27" Type="http://schemas.openxmlformats.org/officeDocument/2006/relationships/image" Target="../media/image21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13" Type="http://schemas.openxmlformats.org/officeDocument/2006/relationships/image" Target="../media/image24.svg"/><Relationship Id="rId3" Type="http://schemas.openxmlformats.org/officeDocument/2006/relationships/image" Target="../media/image92.png"/><Relationship Id="rId7" Type="http://schemas.openxmlformats.org/officeDocument/2006/relationships/image" Target="../media/image62.sv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11" Type="http://schemas.openxmlformats.org/officeDocument/2006/relationships/image" Target="../media/image60.svg"/><Relationship Id="rId5" Type="http://schemas.openxmlformats.org/officeDocument/2006/relationships/image" Target="../media/image4.svg"/><Relationship Id="rId15" Type="http://schemas.openxmlformats.org/officeDocument/2006/relationships/image" Target="../media/image212.png"/><Relationship Id="rId10" Type="http://schemas.openxmlformats.org/officeDocument/2006/relationships/image" Target="../media/image59.png"/><Relationship Id="rId4" Type="http://schemas.openxmlformats.org/officeDocument/2006/relationships/image" Target="../media/image3.png"/><Relationship Id="rId9" Type="http://schemas.openxmlformats.org/officeDocument/2006/relationships/image" Target="../media/image94.svg"/><Relationship Id="rId1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13" Type="http://schemas.openxmlformats.org/officeDocument/2006/relationships/image" Target="../media/image64.svg"/><Relationship Id="rId3" Type="http://schemas.openxmlformats.org/officeDocument/2006/relationships/image" Target="../media/image36.png"/><Relationship Id="rId7" Type="http://schemas.openxmlformats.org/officeDocument/2006/relationships/image" Target="../media/image22.svg"/><Relationship Id="rId12" Type="http://schemas.openxmlformats.org/officeDocument/2006/relationships/image" Target="../media/image6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101.svg"/><Relationship Id="rId5" Type="http://schemas.openxmlformats.org/officeDocument/2006/relationships/image" Target="../media/image213.png"/><Relationship Id="rId15" Type="http://schemas.openxmlformats.org/officeDocument/2006/relationships/image" Target="../media/image215.svg"/><Relationship Id="rId10" Type="http://schemas.openxmlformats.org/officeDocument/2006/relationships/image" Target="../media/image100.png"/><Relationship Id="rId4" Type="http://schemas.openxmlformats.org/officeDocument/2006/relationships/image" Target="../media/image37.svg"/><Relationship Id="rId9" Type="http://schemas.openxmlformats.org/officeDocument/2006/relationships/image" Target="../media/image99.svg"/><Relationship Id="rId14" Type="http://schemas.openxmlformats.org/officeDocument/2006/relationships/image" Target="../media/image21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svg"/><Relationship Id="rId18" Type="http://schemas.openxmlformats.org/officeDocument/2006/relationships/image" Target="../media/image29.png"/><Relationship Id="rId3" Type="http://schemas.openxmlformats.org/officeDocument/2006/relationships/image" Target="../media/image14.png"/><Relationship Id="rId21" Type="http://schemas.openxmlformats.org/officeDocument/2006/relationships/image" Target="../media/image32.sv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17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7.png"/><Relationship Id="rId20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11" Type="http://schemas.openxmlformats.org/officeDocument/2006/relationships/image" Target="../media/image22.sv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19" Type="http://schemas.openxmlformats.org/officeDocument/2006/relationships/image" Target="../media/image30.png"/><Relationship Id="rId4" Type="http://schemas.openxmlformats.org/officeDocument/2006/relationships/image" Target="../media/image15.svg"/><Relationship Id="rId9" Type="http://schemas.openxmlformats.org/officeDocument/2006/relationships/image" Target="../media/image20.svg"/><Relationship Id="rId14" Type="http://schemas.openxmlformats.org/officeDocument/2006/relationships/image" Target="../media/image2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13" Type="http://schemas.openxmlformats.org/officeDocument/2006/relationships/image" Target="../media/image80.png"/><Relationship Id="rId18" Type="http://schemas.openxmlformats.org/officeDocument/2006/relationships/image" Target="../media/image64.svg"/><Relationship Id="rId26" Type="http://schemas.openxmlformats.org/officeDocument/2006/relationships/image" Target="../media/image225.svg"/><Relationship Id="rId3" Type="http://schemas.openxmlformats.org/officeDocument/2006/relationships/image" Target="../media/image1.png"/><Relationship Id="rId21" Type="http://schemas.openxmlformats.org/officeDocument/2006/relationships/image" Target="../media/image220.png"/><Relationship Id="rId7" Type="http://schemas.openxmlformats.org/officeDocument/2006/relationships/image" Target="../media/image3.png"/><Relationship Id="rId12" Type="http://schemas.openxmlformats.org/officeDocument/2006/relationships/image" Target="../media/image218.svg"/><Relationship Id="rId17" Type="http://schemas.openxmlformats.org/officeDocument/2006/relationships/image" Target="../media/image63.png"/><Relationship Id="rId25" Type="http://schemas.openxmlformats.org/officeDocument/2006/relationships/image" Target="../media/image224.png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60.svg"/><Relationship Id="rId20" Type="http://schemas.openxmlformats.org/officeDocument/2006/relationships/image" Target="../media/image2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11" Type="http://schemas.openxmlformats.org/officeDocument/2006/relationships/image" Target="../media/image217.png"/><Relationship Id="rId24" Type="http://schemas.openxmlformats.org/officeDocument/2006/relationships/image" Target="../media/image223.svg"/><Relationship Id="rId5" Type="http://schemas.openxmlformats.org/officeDocument/2006/relationships/image" Target="../media/image23.png"/><Relationship Id="rId15" Type="http://schemas.openxmlformats.org/officeDocument/2006/relationships/image" Target="../media/image59.png"/><Relationship Id="rId23" Type="http://schemas.openxmlformats.org/officeDocument/2006/relationships/image" Target="../media/image222.png"/><Relationship Id="rId10" Type="http://schemas.openxmlformats.org/officeDocument/2006/relationships/image" Target="../media/image62.svg"/><Relationship Id="rId19" Type="http://schemas.openxmlformats.org/officeDocument/2006/relationships/image" Target="../media/image11.png"/><Relationship Id="rId4" Type="http://schemas.openxmlformats.org/officeDocument/2006/relationships/image" Target="../media/image216.jpeg"/><Relationship Id="rId9" Type="http://schemas.openxmlformats.org/officeDocument/2006/relationships/image" Target="../media/image61.png"/><Relationship Id="rId14" Type="http://schemas.openxmlformats.org/officeDocument/2006/relationships/image" Target="../media/image81.svg"/><Relationship Id="rId22" Type="http://schemas.openxmlformats.org/officeDocument/2006/relationships/image" Target="../media/image221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231.png"/><Relationship Id="rId18" Type="http://schemas.openxmlformats.org/officeDocument/2006/relationships/image" Target="../media/image236.svg"/><Relationship Id="rId3" Type="http://schemas.openxmlformats.org/officeDocument/2006/relationships/image" Target="../media/image36.png"/><Relationship Id="rId21" Type="http://schemas.openxmlformats.org/officeDocument/2006/relationships/image" Target="../media/image239.svg"/><Relationship Id="rId7" Type="http://schemas.openxmlformats.org/officeDocument/2006/relationships/image" Target="../media/image228.png"/><Relationship Id="rId12" Type="http://schemas.openxmlformats.org/officeDocument/2006/relationships/image" Target="../media/image230.png"/><Relationship Id="rId17" Type="http://schemas.openxmlformats.org/officeDocument/2006/relationships/image" Target="../media/image235.png"/><Relationship Id="rId25" Type="http://schemas.openxmlformats.org/officeDocument/2006/relationships/image" Target="../media/image243.svg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234.svg"/><Relationship Id="rId20" Type="http://schemas.openxmlformats.org/officeDocument/2006/relationships/image" Target="../media/image2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7.svg"/><Relationship Id="rId11" Type="http://schemas.openxmlformats.org/officeDocument/2006/relationships/image" Target="../media/image11.png"/><Relationship Id="rId24" Type="http://schemas.openxmlformats.org/officeDocument/2006/relationships/image" Target="../media/image242.png"/><Relationship Id="rId5" Type="http://schemas.openxmlformats.org/officeDocument/2006/relationships/image" Target="../media/image226.png"/><Relationship Id="rId15" Type="http://schemas.openxmlformats.org/officeDocument/2006/relationships/image" Target="../media/image233.png"/><Relationship Id="rId23" Type="http://schemas.openxmlformats.org/officeDocument/2006/relationships/image" Target="../media/image241.svg"/><Relationship Id="rId10" Type="http://schemas.openxmlformats.org/officeDocument/2006/relationships/image" Target="../media/image229.png"/><Relationship Id="rId19" Type="http://schemas.openxmlformats.org/officeDocument/2006/relationships/image" Target="../media/image237.png"/><Relationship Id="rId4" Type="http://schemas.openxmlformats.org/officeDocument/2006/relationships/image" Target="../media/image37.svg"/><Relationship Id="rId9" Type="http://schemas.openxmlformats.org/officeDocument/2006/relationships/image" Target="../media/image60.svg"/><Relationship Id="rId14" Type="http://schemas.openxmlformats.org/officeDocument/2006/relationships/image" Target="../media/image232.svg"/><Relationship Id="rId22" Type="http://schemas.openxmlformats.org/officeDocument/2006/relationships/image" Target="../media/image24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13" Type="http://schemas.openxmlformats.org/officeDocument/2006/relationships/image" Target="../media/image64.svg"/><Relationship Id="rId18" Type="http://schemas.openxmlformats.org/officeDocument/2006/relationships/image" Target="../media/image249.png"/><Relationship Id="rId3" Type="http://schemas.openxmlformats.org/officeDocument/2006/relationships/image" Target="../media/image244.png"/><Relationship Id="rId7" Type="http://schemas.openxmlformats.org/officeDocument/2006/relationships/image" Target="../media/image22.svg"/><Relationship Id="rId12" Type="http://schemas.openxmlformats.org/officeDocument/2006/relationships/image" Target="../media/image63.png"/><Relationship Id="rId17" Type="http://schemas.openxmlformats.org/officeDocument/2006/relationships/image" Target="../media/image248.svg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2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101.svg"/><Relationship Id="rId5" Type="http://schemas.openxmlformats.org/officeDocument/2006/relationships/image" Target="../media/image37.svg"/><Relationship Id="rId15" Type="http://schemas.openxmlformats.org/officeDocument/2006/relationships/image" Target="../media/image246.svg"/><Relationship Id="rId10" Type="http://schemas.openxmlformats.org/officeDocument/2006/relationships/image" Target="../media/image100.png"/><Relationship Id="rId19" Type="http://schemas.openxmlformats.org/officeDocument/2006/relationships/image" Target="../media/image250.svg"/><Relationship Id="rId4" Type="http://schemas.openxmlformats.org/officeDocument/2006/relationships/image" Target="../media/image36.png"/><Relationship Id="rId9" Type="http://schemas.openxmlformats.org/officeDocument/2006/relationships/image" Target="../media/image99.svg"/><Relationship Id="rId14" Type="http://schemas.openxmlformats.org/officeDocument/2006/relationships/image" Target="../media/image24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png"/><Relationship Id="rId13" Type="http://schemas.openxmlformats.org/officeDocument/2006/relationships/image" Target="../media/image60.svg"/><Relationship Id="rId18" Type="http://schemas.openxmlformats.org/officeDocument/2006/relationships/image" Target="../media/image254.png"/><Relationship Id="rId3" Type="http://schemas.openxmlformats.org/officeDocument/2006/relationships/image" Target="../media/image251.jpeg"/><Relationship Id="rId21" Type="http://schemas.openxmlformats.org/officeDocument/2006/relationships/image" Target="../media/image257.png"/><Relationship Id="rId7" Type="http://schemas.openxmlformats.org/officeDocument/2006/relationships/image" Target="../media/image132.svg"/><Relationship Id="rId12" Type="http://schemas.openxmlformats.org/officeDocument/2006/relationships/image" Target="../media/image59.png"/><Relationship Id="rId17" Type="http://schemas.openxmlformats.org/officeDocument/2006/relationships/image" Target="../media/image253.png"/><Relationship Id="rId2" Type="http://schemas.openxmlformats.org/officeDocument/2006/relationships/notesSlide" Target="../notesSlides/notesSlide23.xml"/><Relationship Id="rId16" Type="http://schemas.openxmlformats.org/officeDocument/2006/relationships/image" Target="../media/image252.png"/><Relationship Id="rId20" Type="http://schemas.openxmlformats.org/officeDocument/2006/relationships/image" Target="../media/image2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1.png"/><Relationship Id="rId11" Type="http://schemas.openxmlformats.org/officeDocument/2006/relationships/image" Target="../media/image136.svg"/><Relationship Id="rId5" Type="http://schemas.openxmlformats.org/officeDocument/2006/relationships/image" Target="../media/image130.svg"/><Relationship Id="rId15" Type="http://schemas.openxmlformats.org/officeDocument/2006/relationships/image" Target="../media/image138.svg"/><Relationship Id="rId10" Type="http://schemas.openxmlformats.org/officeDocument/2006/relationships/image" Target="../media/image135.png"/><Relationship Id="rId19" Type="http://schemas.openxmlformats.org/officeDocument/2006/relationships/image" Target="../media/image255.png"/><Relationship Id="rId4" Type="http://schemas.openxmlformats.org/officeDocument/2006/relationships/image" Target="../media/image129.png"/><Relationship Id="rId9" Type="http://schemas.openxmlformats.org/officeDocument/2006/relationships/image" Target="../media/image134.svg"/><Relationship Id="rId14" Type="http://schemas.openxmlformats.org/officeDocument/2006/relationships/image" Target="../media/image137.png"/><Relationship Id="rId22" Type="http://schemas.openxmlformats.org/officeDocument/2006/relationships/image" Target="../media/image1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9.png"/><Relationship Id="rId13" Type="http://schemas.openxmlformats.org/officeDocument/2006/relationships/image" Target="../media/image260.png"/><Relationship Id="rId18" Type="http://schemas.openxmlformats.org/officeDocument/2006/relationships/image" Target="../media/image265.svg"/><Relationship Id="rId26" Type="http://schemas.openxmlformats.org/officeDocument/2006/relationships/image" Target="../media/image273.svg"/><Relationship Id="rId3" Type="http://schemas.openxmlformats.org/officeDocument/2006/relationships/image" Target="../media/image258.jpeg"/><Relationship Id="rId21" Type="http://schemas.openxmlformats.org/officeDocument/2006/relationships/image" Target="../media/image268.png"/><Relationship Id="rId7" Type="http://schemas.openxmlformats.org/officeDocument/2006/relationships/image" Target="../media/image17.svg"/><Relationship Id="rId12" Type="http://schemas.openxmlformats.org/officeDocument/2006/relationships/image" Target="../media/image24.svg"/><Relationship Id="rId17" Type="http://schemas.openxmlformats.org/officeDocument/2006/relationships/image" Target="../media/image264.png"/><Relationship Id="rId25" Type="http://schemas.openxmlformats.org/officeDocument/2006/relationships/image" Target="../media/image272.png"/><Relationship Id="rId2" Type="http://schemas.openxmlformats.org/officeDocument/2006/relationships/notesSlide" Target="../notesSlides/notesSlide24.xml"/><Relationship Id="rId16" Type="http://schemas.openxmlformats.org/officeDocument/2006/relationships/image" Target="../media/image263.jpeg"/><Relationship Id="rId20" Type="http://schemas.openxmlformats.org/officeDocument/2006/relationships/image" Target="../media/image26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3.png"/><Relationship Id="rId24" Type="http://schemas.openxmlformats.org/officeDocument/2006/relationships/image" Target="../media/image271.svg"/><Relationship Id="rId5" Type="http://schemas.openxmlformats.org/officeDocument/2006/relationships/image" Target="../media/image15.svg"/><Relationship Id="rId15" Type="http://schemas.openxmlformats.org/officeDocument/2006/relationships/image" Target="../media/image262.jpeg"/><Relationship Id="rId23" Type="http://schemas.openxmlformats.org/officeDocument/2006/relationships/image" Target="../media/image270.png"/><Relationship Id="rId10" Type="http://schemas.openxmlformats.org/officeDocument/2006/relationships/image" Target="../media/image22.svg"/><Relationship Id="rId19" Type="http://schemas.openxmlformats.org/officeDocument/2006/relationships/image" Target="../media/image266.png"/><Relationship Id="rId4" Type="http://schemas.openxmlformats.org/officeDocument/2006/relationships/image" Target="../media/image14.png"/><Relationship Id="rId9" Type="http://schemas.openxmlformats.org/officeDocument/2006/relationships/image" Target="../media/image21.png"/><Relationship Id="rId14" Type="http://schemas.openxmlformats.org/officeDocument/2006/relationships/image" Target="../media/image261.jpeg"/><Relationship Id="rId22" Type="http://schemas.openxmlformats.org/officeDocument/2006/relationships/image" Target="../media/image269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13" Type="http://schemas.openxmlformats.org/officeDocument/2006/relationships/image" Target="../media/image24.svg"/><Relationship Id="rId3" Type="http://schemas.openxmlformats.org/officeDocument/2006/relationships/image" Target="../media/image274.png"/><Relationship Id="rId7" Type="http://schemas.openxmlformats.org/officeDocument/2006/relationships/image" Target="../media/image62.svg"/><Relationship Id="rId12" Type="http://schemas.openxmlformats.org/officeDocument/2006/relationships/image" Target="../media/image23.png"/><Relationship Id="rId17" Type="http://schemas.openxmlformats.org/officeDocument/2006/relationships/image" Target="../media/image277.svg"/><Relationship Id="rId2" Type="http://schemas.openxmlformats.org/officeDocument/2006/relationships/notesSlide" Target="../notesSlides/notesSlide25.xml"/><Relationship Id="rId16" Type="http://schemas.openxmlformats.org/officeDocument/2006/relationships/image" Target="../media/image27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11" Type="http://schemas.openxmlformats.org/officeDocument/2006/relationships/image" Target="../media/image60.svg"/><Relationship Id="rId5" Type="http://schemas.openxmlformats.org/officeDocument/2006/relationships/image" Target="../media/image4.svg"/><Relationship Id="rId15" Type="http://schemas.openxmlformats.org/officeDocument/2006/relationships/image" Target="../media/image275.png"/><Relationship Id="rId10" Type="http://schemas.openxmlformats.org/officeDocument/2006/relationships/image" Target="../media/image59.png"/><Relationship Id="rId4" Type="http://schemas.openxmlformats.org/officeDocument/2006/relationships/image" Target="../media/image3.png"/><Relationship Id="rId9" Type="http://schemas.openxmlformats.org/officeDocument/2006/relationships/image" Target="../media/image94.svg"/><Relationship Id="rId14" Type="http://schemas.openxmlformats.org/officeDocument/2006/relationships/image" Target="../media/image1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4.png"/><Relationship Id="rId7" Type="http://schemas.openxmlformats.org/officeDocument/2006/relationships/image" Target="../media/image278.jpeg"/><Relationship Id="rId12" Type="http://schemas.openxmlformats.org/officeDocument/2006/relationships/image" Target="../media/image27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11" Type="http://schemas.openxmlformats.org/officeDocument/2006/relationships/image" Target="../media/image24.svg"/><Relationship Id="rId5" Type="http://schemas.openxmlformats.org/officeDocument/2006/relationships/image" Target="../media/image16.png"/><Relationship Id="rId10" Type="http://schemas.openxmlformats.org/officeDocument/2006/relationships/image" Target="../media/image23.png"/><Relationship Id="rId4" Type="http://schemas.openxmlformats.org/officeDocument/2006/relationships/image" Target="../media/image15.svg"/><Relationship Id="rId9" Type="http://schemas.openxmlformats.org/officeDocument/2006/relationships/image" Target="../media/image22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280.png"/><Relationship Id="rId3" Type="http://schemas.openxmlformats.org/officeDocument/2006/relationships/image" Target="../media/image174.png"/><Relationship Id="rId7" Type="http://schemas.openxmlformats.org/officeDocument/2006/relationships/image" Target="../media/image37.sv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41.svg"/><Relationship Id="rId5" Type="http://schemas.openxmlformats.org/officeDocument/2006/relationships/image" Target="../media/image35.sv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svg"/><Relationship Id="rId14" Type="http://schemas.openxmlformats.org/officeDocument/2006/relationships/image" Target="../media/image281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13" Type="http://schemas.openxmlformats.org/officeDocument/2006/relationships/image" Target="../media/image24.svg"/><Relationship Id="rId3" Type="http://schemas.openxmlformats.org/officeDocument/2006/relationships/image" Target="../media/image274.png"/><Relationship Id="rId7" Type="http://schemas.openxmlformats.org/officeDocument/2006/relationships/image" Target="../media/image62.sv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28.xml"/><Relationship Id="rId16" Type="http://schemas.openxmlformats.org/officeDocument/2006/relationships/image" Target="../media/image28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11" Type="http://schemas.openxmlformats.org/officeDocument/2006/relationships/image" Target="../media/image60.svg"/><Relationship Id="rId5" Type="http://schemas.openxmlformats.org/officeDocument/2006/relationships/image" Target="../media/image4.svg"/><Relationship Id="rId15" Type="http://schemas.openxmlformats.org/officeDocument/2006/relationships/image" Target="../media/image283.png"/><Relationship Id="rId10" Type="http://schemas.openxmlformats.org/officeDocument/2006/relationships/image" Target="../media/image59.png"/><Relationship Id="rId4" Type="http://schemas.openxmlformats.org/officeDocument/2006/relationships/image" Target="../media/image3.png"/><Relationship Id="rId9" Type="http://schemas.openxmlformats.org/officeDocument/2006/relationships/image" Target="../media/image94.svg"/><Relationship Id="rId14" Type="http://schemas.openxmlformats.org/officeDocument/2006/relationships/image" Target="../media/image28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svg"/><Relationship Id="rId18" Type="http://schemas.openxmlformats.org/officeDocument/2006/relationships/image" Target="../media/image48.png"/><Relationship Id="rId26" Type="http://schemas.openxmlformats.org/officeDocument/2006/relationships/image" Target="../media/image11.png"/><Relationship Id="rId3" Type="http://schemas.openxmlformats.org/officeDocument/2006/relationships/image" Target="../media/image33.jpeg"/><Relationship Id="rId21" Type="http://schemas.openxmlformats.org/officeDocument/2006/relationships/image" Target="../media/image51.svg"/><Relationship Id="rId7" Type="http://schemas.openxmlformats.org/officeDocument/2006/relationships/image" Target="../media/image37.svg"/><Relationship Id="rId12" Type="http://schemas.openxmlformats.org/officeDocument/2006/relationships/image" Target="../media/image42.png"/><Relationship Id="rId17" Type="http://schemas.openxmlformats.org/officeDocument/2006/relationships/image" Target="../media/image47.svg"/><Relationship Id="rId25" Type="http://schemas.openxmlformats.org/officeDocument/2006/relationships/image" Target="../media/image55.sv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46.png"/><Relationship Id="rId20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41.svg"/><Relationship Id="rId24" Type="http://schemas.openxmlformats.org/officeDocument/2006/relationships/image" Target="../media/image54.png"/><Relationship Id="rId5" Type="http://schemas.openxmlformats.org/officeDocument/2006/relationships/image" Target="../media/image35.svg"/><Relationship Id="rId15" Type="http://schemas.openxmlformats.org/officeDocument/2006/relationships/image" Target="../media/image45.svg"/><Relationship Id="rId23" Type="http://schemas.openxmlformats.org/officeDocument/2006/relationships/image" Target="../media/image53.svg"/><Relationship Id="rId10" Type="http://schemas.openxmlformats.org/officeDocument/2006/relationships/image" Target="../media/image40.png"/><Relationship Id="rId19" Type="http://schemas.openxmlformats.org/officeDocument/2006/relationships/image" Target="../media/image49.svg"/><Relationship Id="rId4" Type="http://schemas.openxmlformats.org/officeDocument/2006/relationships/image" Target="../media/image34.png"/><Relationship Id="rId9" Type="http://schemas.openxmlformats.org/officeDocument/2006/relationships/image" Target="../media/image39.svg"/><Relationship Id="rId14" Type="http://schemas.openxmlformats.org/officeDocument/2006/relationships/image" Target="../media/image44.png"/><Relationship Id="rId22" Type="http://schemas.openxmlformats.org/officeDocument/2006/relationships/image" Target="../media/image5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61.png"/><Relationship Id="rId18" Type="http://schemas.openxmlformats.org/officeDocument/2006/relationships/image" Target="../media/image66.png"/><Relationship Id="rId26" Type="http://schemas.openxmlformats.org/officeDocument/2006/relationships/image" Target="../media/image74.png"/><Relationship Id="rId3" Type="http://schemas.openxmlformats.org/officeDocument/2006/relationships/image" Target="../media/image56.png"/><Relationship Id="rId21" Type="http://schemas.openxmlformats.org/officeDocument/2006/relationships/image" Target="../media/image69.png"/><Relationship Id="rId7" Type="http://schemas.openxmlformats.org/officeDocument/2006/relationships/image" Target="../media/image23.png"/><Relationship Id="rId12" Type="http://schemas.openxmlformats.org/officeDocument/2006/relationships/image" Target="../media/image60.svg"/><Relationship Id="rId17" Type="http://schemas.openxmlformats.org/officeDocument/2006/relationships/image" Target="../media/image65.png"/><Relationship Id="rId25" Type="http://schemas.openxmlformats.org/officeDocument/2006/relationships/image" Target="../media/image73.sv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64.svg"/><Relationship Id="rId20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11" Type="http://schemas.openxmlformats.org/officeDocument/2006/relationships/image" Target="../media/image59.png"/><Relationship Id="rId24" Type="http://schemas.openxmlformats.org/officeDocument/2006/relationships/image" Target="../media/image72.png"/><Relationship Id="rId5" Type="http://schemas.openxmlformats.org/officeDocument/2006/relationships/image" Target="../media/image1.png"/><Relationship Id="rId15" Type="http://schemas.openxmlformats.org/officeDocument/2006/relationships/image" Target="../media/image63.png"/><Relationship Id="rId23" Type="http://schemas.openxmlformats.org/officeDocument/2006/relationships/image" Target="../media/image71.png"/><Relationship Id="rId10" Type="http://schemas.openxmlformats.org/officeDocument/2006/relationships/image" Target="../media/image4.svg"/><Relationship Id="rId19" Type="http://schemas.openxmlformats.org/officeDocument/2006/relationships/image" Target="../media/image67.svg"/><Relationship Id="rId4" Type="http://schemas.openxmlformats.org/officeDocument/2006/relationships/image" Target="../media/image57.svg"/><Relationship Id="rId9" Type="http://schemas.openxmlformats.org/officeDocument/2006/relationships/image" Target="../media/image3.png"/><Relationship Id="rId14" Type="http://schemas.openxmlformats.org/officeDocument/2006/relationships/image" Target="../media/image62.svg"/><Relationship Id="rId22" Type="http://schemas.openxmlformats.org/officeDocument/2006/relationships/image" Target="../media/image70.png"/><Relationship Id="rId27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13" Type="http://schemas.openxmlformats.org/officeDocument/2006/relationships/image" Target="../media/image61.png"/><Relationship Id="rId18" Type="http://schemas.openxmlformats.org/officeDocument/2006/relationships/image" Target="../media/image60.svg"/><Relationship Id="rId26" Type="http://schemas.openxmlformats.org/officeDocument/2006/relationships/image" Target="../media/image87.svg"/><Relationship Id="rId3" Type="http://schemas.openxmlformats.org/officeDocument/2006/relationships/image" Target="../media/image75.png"/><Relationship Id="rId21" Type="http://schemas.openxmlformats.org/officeDocument/2006/relationships/image" Target="../media/image82.png"/><Relationship Id="rId7" Type="http://schemas.openxmlformats.org/officeDocument/2006/relationships/image" Target="../media/image1.png"/><Relationship Id="rId12" Type="http://schemas.openxmlformats.org/officeDocument/2006/relationships/image" Target="../media/image4.svg"/><Relationship Id="rId17" Type="http://schemas.openxmlformats.org/officeDocument/2006/relationships/image" Target="../media/image59.png"/><Relationship Id="rId25" Type="http://schemas.openxmlformats.org/officeDocument/2006/relationships/image" Target="../media/image86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81.svg"/><Relationship Id="rId20" Type="http://schemas.openxmlformats.org/officeDocument/2006/relationships/image" Target="../media/image64.svg"/><Relationship Id="rId29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svg"/><Relationship Id="rId11" Type="http://schemas.openxmlformats.org/officeDocument/2006/relationships/image" Target="../media/image3.png"/><Relationship Id="rId24" Type="http://schemas.openxmlformats.org/officeDocument/2006/relationships/image" Target="../media/image85.svg"/><Relationship Id="rId5" Type="http://schemas.openxmlformats.org/officeDocument/2006/relationships/image" Target="../media/image77.png"/><Relationship Id="rId15" Type="http://schemas.openxmlformats.org/officeDocument/2006/relationships/image" Target="../media/image80.png"/><Relationship Id="rId23" Type="http://schemas.openxmlformats.org/officeDocument/2006/relationships/image" Target="../media/image84.png"/><Relationship Id="rId28" Type="http://schemas.openxmlformats.org/officeDocument/2006/relationships/image" Target="../media/image89.svg"/><Relationship Id="rId10" Type="http://schemas.openxmlformats.org/officeDocument/2006/relationships/image" Target="../media/image24.svg"/><Relationship Id="rId19" Type="http://schemas.openxmlformats.org/officeDocument/2006/relationships/image" Target="../media/image63.png"/><Relationship Id="rId31" Type="http://schemas.openxmlformats.org/officeDocument/2006/relationships/image" Target="../media/image11.png"/><Relationship Id="rId4" Type="http://schemas.openxmlformats.org/officeDocument/2006/relationships/image" Target="../media/image76.svg"/><Relationship Id="rId9" Type="http://schemas.openxmlformats.org/officeDocument/2006/relationships/image" Target="../media/image23.png"/><Relationship Id="rId14" Type="http://schemas.openxmlformats.org/officeDocument/2006/relationships/image" Target="../media/image62.svg"/><Relationship Id="rId22" Type="http://schemas.openxmlformats.org/officeDocument/2006/relationships/image" Target="../media/image83.svg"/><Relationship Id="rId27" Type="http://schemas.openxmlformats.org/officeDocument/2006/relationships/image" Target="../media/image88.png"/><Relationship Id="rId30" Type="http://schemas.openxmlformats.org/officeDocument/2006/relationships/image" Target="../media/image91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13" Type="http://schemas.openxmlformats.org/officeDocument/2006/relationships/image" Target="../media/image24.svg"/><Relationship Id="rId3" Type="http://schemas.openxmlformats.org/officeDocument/2006/relationships/image" Target="../media/image92.png"/><Relationship Id="rId7" Type="http://schemas.openxmlformats.org/officeDocument/2006/relationships/image" Target="../media/image62.svg"/><Relationship Id="rId12" Type="http://schemas.openxmlformats.org/officeDocument/2006/relationships/image" Target="../media/image23.png"/><Relationship Id="rId17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9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11" Type="http://schemas.openxmlformats.org/officeDocument/2006/relationships/image" Target="../media/image60.svg"/><Relationship Id="rId5" Type="http://schemas.openxmlformats.org/officeDocument/2006/relationships/image" Target="../media/image4.svg"/><Relationship Id="rId15" Type="http://schemas.openxmlformats.org/officeDocument/2006/relationships/image" Target="../media/image96.png"/><Relationship Id="rId10" Type="http://schemas.openxmlformats.org/officeDocument/2006/relationships/image" Target="../media/image59.png"/><Relationship Id="rId4" Type="http://schemas.openxmlformats.org/officeDocument/2006/relationships/image" Target="../media/image3.png"/><Relationship Id="rId9" Type="http://schemas.openxmlformats.org/officeDocument/2006/relationships/image" Target="../media/image94.svg"/><Relationship Id="rId14" Type="http://schemas.openxmlformats.org/officeDocument/2006/relationships/image" Target="../media/image9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svg"/><Relationship Id="rId13" Type="http://schemas.openxmlformats.org/officeDocument/2006/relationships/image" Target="../media/image102.png"/><Relationship Id="rId18" Type="http://schemas.openxmlformats.org/officeDocument/2006/relationships/image" Target="../media/image107.png"/><Relationship Id="rId3" Type="http://schemas.openxmlformats.org/officeDocument/2006/relationships/image" Target="../media/image36.png"/><Relationship Id="rId7" Type="http://schemas.openxmlformats.org/officeDocument/2006/relationships/image" Target="../media/image98.png"/><Relationship Id="rId12" Type="http://schemas.openxmlformats.org/officeDocument/2006/relationships/image" Target="../media/image64.svg"/><Relationship Id="rId17" Type="http://schemas.openxmlformats.org/officeDocument/2006/relationships/image" Target="../media/image106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10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11" Type="http://schemas.openxmlformats.org/officeDocument/2006/relationships/image" Target="../media/image63.png"/><Relationship Id="rId5" Type="http://schemas.openxmlformats.org/officeDocument/2006/relationships/image" Target="../media/image21.png"/><Relationship Id="rId15" Type="http://schemas.openxmlformats.org/officeDocument/2006/relationships/image" Target="../media/image104.png"/><Relationship Id="rId10" Type="http://schemas.openxmlformats.org/officeDocument/2006/relationships/image" Target="../media/image101.svg"/><Relationship Id="rId19" Type="http://schemas.openxmlformats.org/officeDocument/2006/relationships/image" Target="../media/image108.svg"/><Relationship Id="rId4" Type="http://schemas.openxmlformats.org/officeDocument/2006/relationships/image" Target="../media/image37.svg"/><Relationship Id="rId9" Type="http://schemas.openxmlformats.org/officeDocument/2006/relationships/image" Target="../media/image100.png"/><Relationship Id="rId14" Type="http://schemas.openxmlformats.org/officeDocument/2006/relationships/image" Target="../media/image10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111.png"/><Relationship Id="rId3" Type="http://schemas.openxmlformats.org/officeDocument/2006/relationships/image" Target="../media/image14.png"/><Relationship Id="rId7" Type="http://schemas.openxmlformats.org/officeDocument/2006/relationships/image" Target="../media/image109.png"/><Relationship Id="rId12" Type="http://schemas.openxmlformats.org/officeDocument/2006/relationships/image" Target="../media/image110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11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11" Type="http://schemas.openxmlformats.org/officeDocument/2006/relationships/image" Target="../media/image24.svg"/><Relationship Id="rId5" Type="http://schemas.openxmlformats.org/officeDocument/2006/relationships/image" Target="../media/image16.png"/><Relationship Id="rId15" Type="http://schemas.openxmlformats.org/officeDocument/2006/relationships/image" Target="../media/image113.png"/><Relationship Id="rId10" Type="http://schemas.openxmlformats.org/officeDocument/2006/relationships/image" Target="../media/image23.png"/><Relationship Id="rId4" Type="http://schemas.openxmlformats.org/officeDocument/2006/relationships/image" Target="../media/image15.svg"/><Relationship Id="rId9" Type="http://schemas.openxmlformats.org/officeDocument/2006/relationships/image" Target="../media/image22.svg"/><Relationship Id="rId14" Type="http://schemas.openxmlformats.org/officeDocument/2006/relationships/image" Target="../media/image112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13" Type="http://schemas.openxmlformats.org/officeDocument/2006/relationships/image" Target="../media/image24.svg"/><Relationship Id="rId18" Type="http://schemas.openxmlformats.org/officeDocument/2006/relationships/image" Target="../media/image119.svg"/><Relationship Id="rId26" Type="http://schemas.openxmlformats.org/officeDocument/2006/relationships/image" Target="../media/image127.svg"/><Relationship Id="rId3" Type="http://schemas.openxmlformats.org/officeDocument/2006/relationships/image" Target="../media/image115.jpeg"/><Relationship Id="rId21" Type="http://schemas.openxmlformats.org/officeDocument/2006/relationships/image" Target="../media/image122.png"/><Relationship Id="rId7" Type="http://schemas.openxmlformats.org/officeDocument/2006/relationships/image" Target="../media/image62.svg"/><Relationship Id="rId12" Type="http://schemas.openxmlformats.org/officeDocument/2006/relationships/image" Target="../media/image23.png"/><Relationship Id="rId17" Type="http://schemas.openxmlformats.org/officeDocument/2006/relationships/image" Target="../media/image118.png"/><Relationship Id="rId25" Type="http://schemas.openxmlformats.org/officeDocument/2006/relationships/image" Target="../media/image126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11.png"/><Relationship Id="rId20" Type="http://schemas.openxmlformats.org/officeDocument/2006/relationships/image" Target="../media/image12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11" Type="http://schemas.openxmlformats.org/officeDocument/2006/relationships/image" Target="../media/image60.svg"/><Relationship Id="rId24" Type="http://schemas.openxmlformats.org/officeDocument/2006/relationships/image" Target="../media/image125.svg"/><Relationship Id="rId5" Type="http://schemas.openxmlformats.org/officeDocument/2006/relationships/image" Target="../media/image4.svg"/><Relationship Id="rId15" Type="http://schemas.openxmlformats.org/officeDocument/2006/relationships/image" Target="../media/image117.svg"/><Relationship Id="rId23" Type="http://schemas.openxmlformats.org/officeDocument/2006/relationships/image" Target="../media/image124.png"/><Relationship Id="rId10" Type="http://schemas.openxmlformats.org/officeDocument/2006/relationships/image" Target="../media/image59.png"/><Relationship Id="rId19" Type="http://schemas.openxmlformats.org/officeDocument/2006/relationships/image" Target="../media/image120.png"/><Relationship Id="rId4" Type="http://schemas.openxmlformats.org/officeDocument/2006/relationships/image" Target="../media/image3.png"/><Relationship Id="rId9" Type="http://schemas.openxmlformats.org/officeDocument/2006/relationships/image" Target="../media/image94.svg"/><Relationship Id="rId14" Type="http://schemas.openxmlformats.org/officeDocument/2006/relationships/image" Target="../media/image116.png"/><Relationship Id="rId22" Type="http://schemas.openxmlformats.org/officeDocument/2006/relationships/image" Target="../media/image12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694050" y="4397436"/>
            <a:ext cx="13168026" cy="11316273"/>
            <a:chOff x="0" y="0"/>
            <a:chExt cx="812800" cy="698500"/>
          </a:xfrm>
        </p:grpSpPr>
        <p:sp>
          <p:nvSpPr>
            <p:cNvPr id="3" name="Freeform 3"/>
            <p:cNvSpPr/>
            <p:nvPr/>
          </p:nvSpPr>
          <p:spPr>
            <a:xfrm>
              <a:off x="3387" y="0"/>
              <a:ext cx="806026" cy="698500"/>
            </a:xfrm>
            <a:custGeom>
              <a:avLst/>
              <a:gdLst/>
              <a:ahLst/>
              <a:cxnLst/>
              <a:rect l="l" t="t" r="r" b="b"/>
              <a:pathLst>
                <a:path w="806026" h="698500">
                  <a:moveTo>
                    <a:pt x="800543" y="364495"/>
                  </a:moveTo>
                  <a:lnTo>
                    <a:pt x="615083" y="683255"/>
                  </a:lnTo>
                  <a:cubicBezTo>
                    <a:pt x="609591" y="692693"/>
                    <a:pt x="599495" y="698500"/>
                    <a:pt x="588575" y="698500"/>
                  </a:cubicBezTo>
                  <a:lnTo>
                    <a:pt x="217451" y="698500"/>
                  </a:lnTo>
                  <a:cubicBezTo>
                    <a:pt x="206531" y="698500"/>
                    <a:pt x="196435" y="692693"/>
                    <a:pt x="190943" y="683255"/>
                  </a:cubicBezTo>
                  <a:lnTo>
                    <a:pt x="5483" y="364495"/>
                  </a:lnTo>
                  <a:cubicBezTo>
                    <a:pt x="0" y="355071"/>
                    <a:pt x="0" y="343429"/>
                    <a:pt x="5483" y="334005"/>
                  </a:cubicBezTo>
                  <a:lnTo>
                    <a:pt x="190943" y="15245"/>
                  </a:lnTo>
                  <a:cubicBezTo>
                    <a:pt x="196435" y="5807"/>
                    <a:pt x="206531" y="0"/>
                    <a:pt x="217451" y="0"/>
                  </a:cubicBezTo>
                  <a:lnTo>
                    <a:pt x="588575" y="0"/>
                  </a:lnTo>
                  <a:cubicBezTo>
                    <a:pt x="599495" y="0"/>
                    <a:pt x="609591" y="5807"/>
                    <a:pt x="615083" y="15245"/>
                  </a:cubicBezTo>
                  <a:lnTo>
                    <a:pt x="800543" y="334005"/>
                  </a:lnTo>
                  <a:cubicBezTo>
                    <a:pt x="806026" y="343429"/>
                    <a:pt x="806026" y="355071"/>
                    <a:pt x="800543" y="364495"/>
                  </a:cubicBezTo>
                  <a:close/>
                </a:path>
              </a:pathLst>
            </a:custGeom>
            <a:solidFill>
              <a:srgbClr val="212C55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114300" y="-66675"/>
              <a:ext cx="584200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9886950" y="-2642796"/>
            <a:ext cx="13708112" cy="11783448"/>
            <a:chOff x="0" y="0"/>
            <a:chExt cx="812800" cy="698680"/>
          </a:xfrm>
        </p:grpSpPr>
        <p:sp>
          <p:nvSpPr>
            <p:cNvPr id="6" name="Freeform 6"/>
            <p:cNvSpPr/>
            <p:nvPr/>
          </p:nvSpPr>
          <p:spPr>
            <a:xfrm>
              <a:off x="3253" y="0"/>
              <a:ext cx="806295" cy="698680"/>
            </a:xfrm>
            <a:custGeom>
              <a:avLst/>
              <a:gdLst/>
              <a:ahLst/>
              <a:cxnLst/>
              <a:rect l="l" t="t" r="r" b="b"/>
              <a:pathLst>
                <a:path w="806295" h="698680">
                  <a:moveTo>
                    <a:pt x="801028" y="363986"/>
                  </a:moveTo>
                  <a:lnTo>
                    <a:pt x="614866" y="684035"/>
                  </a:lnTo>
                  <a:cubicBezTo>
                    <a:pt x="609592" y="693102"/>
                    <a:pt x="599894" y="698680"/>
                    <a:pt x="589404" y="698680"/>
                  </a:cubicBezTo>
                  <a:lnTo>
                    <a:pt x="216890" y="698680"/>
                  </a:lnTo>
                  <a:cubicBezTo>
                    <a:pt x="206400" y="698680"/>
                    <a:pt x="196702" y="693102"/>
                    <a:pt x="191428" y="684035"/>
                  </a:cubicBezTo>
                  <a:lnTo>
                    <a:pt x="5266" y="363986"/>
                  </a:lnTo>
                  <a:cubicBezTo>
                    <a:pt x="0" y="354932"/>
                    <a:pt x="0" y="343748"/>
                    <a:pt x="5266" y="334694"/>
                  </a:cubicBezTo>
                  <a:lnTo>
                    <a:pt x="191428" y="14646"/>
                  </a:lnTo>
                  <a:cubicBezTo>
                    <a:pt x="196702" y="5578"/>
                    <a:pt x="206400" y="0"/>
                    <a:pt x="216890" y="0"/>
                  </a:cubicBezTo>
                  <a:lnTo>
                    <a:pt x="589404" y="0"/>
                  </a:lnTo>
                  <a:cubicBezTo>
                    <a:pt x="599894" y="0"/>
                    <a:pt x="609592" y="5578"/>
                    <a:pt x="614866" y="14646"/>
                  </a:cubicBezTo>
                  <a:lnTo>
                    <a:pt x="801028" y="334694"/>
                  </a:lnTo>
                  <a:cubicBezTo>
                    <a:pt x="806294" y="343748"/>
                    <a:pt x="806294" y="354932"/>
                    <a:pt x="801028" y="363986"/>
                  </a:cubicBezTo>
                  <a:close/>
                </a:path>
              </a:pathLst>
            </a:custGeom>
            <a:solidFill>
              <a:srgbClr val="212B56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14300" y="-66675"/>
              <a:ext cx="584200" cy="7653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rot="-10800000">
            <a:off x="9908357" y="751575"/>
            <a:ext cx="9413926" cy="8601975"/>
          </a:xfrm>
          <a:custGeom>
            <a:avLst/>
            <a:gdLst/>
            <a:ahLst/>
            <a:cxnLst/>
            <a:rect l="l" t="t" r="r" b="b"/>
            <a:pathLst>
              <a:path w="9413926" h="8601975">
                <a:moveTo>
                  <a:pt x="0" y="0"/>
                </a:moveTo>
                <a:lnTo>
                  <a:pt x="9413926" y="0"/>
                </a:lnTo>
                <a:lnTo>
                  <a:pt x="9413926" y="8601975"/>
                </a:lnTo>
                <a:lnTo>
                  <a:pt x="0" y="86019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10046427" y="1287867"/>
            <a:ext cx="9137786" cy="7852785"/>
            <a:chOff x="0" y="0"/>
            <a:chExt cx="812800" cy="698500"/>
          </a:xfrm>
        </p:grpSpPr>
        <p:sp>
          <p:nvSpPr>
            <p:cNvPr id="10" name="Freeform 10"/>
            <p:cNvSpPr/>
            <p:nvPr/>
          </p:nvSpPr>
          <p:spPr>
            <a:xfrm>
              <a:off x="6508" y="0"/>
              <a:ext cx="799785" cy="698500"/>
            </a:xfrm>
            <a:custGeom>
              <a:avLst/>
              <a:gdLst/>
              <a:ahLst/>
              <a:cxnLst/>
              <a:rect l="l" t="t" r="r" b="b"/>
              <a:pathLst>
                <a:path w="799785" h="698500">
                  <a:moveTo>
                    <a:pt x="789249" y="378542"/>
                  </a:moveTo>
                  <a:lnTo>
                    <a:pt x="620135" y="669208"/>
                  </a:lnTo>
                  <a:cubicBezTo>
                    <a:pt x="609583" y="687343"/>
                    <a:pt x="590184" y="698500"/>
                    <a:pt x="569202" y="698500"/>
                  </a:cubicBezTo>
                  <a:lnTo>
                    <a:pt x="230582" y="698500"/>
                  </a:lnTo>
                  <a:cubicBezTo>
                    <a:pt x="209600" y="698500"/>
                    <a:pt x="190201" y="687343"/>
                    <a:pt x="179649" y="669208"/>
                  </a:cubicBezTo>
                  <a:lnTo>
                    <a:pt x="10535" y="378542"/>
                  </a:lnTo>
                  <a:cubicBezTo>
                    <a:pt x="0" y="360435"/>
                    <a:pt x="0" y="338065"/>
                    <a:pt x="10535" y="319958"/>
                  </a:cubicBezTo>
                  <a:lnTo>
                    <a:pt x="179649" y="29293"/>
                  </a:lnTo>
                  <a:cubicBezTo>
                    <a:pt x="190201" y="11157"/>
                    <a:pt x="209600" y="0"/>
                    <a:pt x="230582" y="0"/>
                  </a:cubicBezTo>
                  <a:lnTo>
                    <a:pt x="569202" y="0"/>
                  </a:lnTo>
                  <a:cubicBezTo>
                    <a:pt x="590184" y="0"/>
                    <a:pt x="609583" y="11157"/>
                    <a:pt x="620135" y="29293"/>
                  </a:cubicBezTo>
                  <a:lnTo>
                    <a:pt x="789249" y="319958"/>
                  </a:lnTo>
                  <a:cubicBezTo>
                    <a:pt x="799784" y="338065"/>
                    <a:pt x="799784" y="360435"/>
                    <a:pt x="789249" y="378542"/>
                  </a:cubicBezTo>
                  <a:close/>
                </a:path>
              </a:pathLst>
            </a:custGeom>
            <a:solidFill>
              <a:srgbClr val="1D7363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114300" y="-66675"/>
              <a:ext cx="584200" cy="765175"/>
            </a:xfrm>
            <a:prstGeom prst="rect">
              <a:avLst/>
            </a:prstGeom>
          </p:spPr>
          <p:txBody>
            <a:bodyPr lIns="61771" tIns="61771" rIns="61771" bIns="61771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9663475" y="1164949"/>
            <a:ext cx="11463489" cy="7975703"/>
            <a:chOff x="0" y="0"/>
            <a:chExt cx="1003955" cy="698500"/>
          </a:xfrm>
        </p:grpSpPr>
        <p:sp>
          <p:nvSpPr>
            <p:cNvPr id="13" name="Freeform 13"/>
            <p:cNvSpPr/>
            <p:nvPr/>
          </p:nvSpPr>
          <p:spPr>
            <a:xfrm>
              <a:off x="3891" y="0"/>
              <a:ext cx="996174" cy="698500"/>
            </a:xfrm>
            <a:custGeom>
              <a:avLst/>
              <a:gdLst/>
              <a:ahLst/>
              <a:cxnLst/>
              <a:rect l="l" t="t" r="r" b="b"/>
              <a:pathLst>
                <a:path w="996174" h="698500">
                  <a:moveTo>
                    <a:pt x="989875" y="366762"/>
                  </a:moveTo>
                  <a:lnTo>
                    <a:pt x="807053" y="680988"/>
                  </a:lnTo>
                  <a:cubicBezTo>
                    <a:pt x="800745" y="691830"/>
                    <a:pt x="789147" y="698500"/>
                    <a:pt x="776603" y="698500"/>
                  </a:cubicBezTo>
                  <a:lnTo>
                    <a:pt x="219570" y="698500"/>
                  </a:lnTo>
                  <a:cubicBezTo>
                    <a:pt x="207026" y="698500"/>
                    <a:pt x="195428" y="691830"/>
                    <a:pt x="189120" y="680988"/>
                  </a:cubicBezTo>
                  <a:lnTo>
                    <a:pt x="6298" y="366762"/>
                  </a:lnTo>
                  <a:cubicBezTo>
                    <a:pt x="0" y="355937"/>
                    <a:pt x="0" y="342563"/>
                    <a:pt x="6298" y="331738"/>
                  </a:cubicBezTo>
                  <a:lnTo>
                    <a:pt x="189120" y="17512"/>
                  </a:lnTo>
                  <a:cubicBezTo>
                    <a:pt x="195428" y="6670"/>
                    <a:pt x="207026" y="0"/>
                    <a:pt x="219570" y="0"/>
                  </a:cubicBezTo>
                  <a:lnTo>
                    <a:pt x="776603" y="0"/>
                  </a:lnTo>
                  <a:cubicBezTo>
                    <a:pt x="789147" y="0"/>
                    <a:pt x="800745" y="6670"/>
                    <a:pt x="807053" y="17512"/>
                  </a:cubicBezTo>
                  <a:lnTo>
                    <a:pt x="989875" y="331738"/>
                  </a:lnTo>
                  <a:cubicBezTo>
                    <a:pt x="996173" y="342563"/>
                    <a:pt x="996173" y="355937"/>
                    <a:pt x="989875" y="366762"/>
                  </a:cubicBezTo>
                  <a:close/>
                </a:path>
              </a:pathLst>
            </a:custGeom>
            <a:blipFill>
              <a:blip r:embed="rId4"/>
              <a:stretch>
                <a:fillRect l="-56269" t="-58496" r="-56568" b="-4897"/>
              </a:stretch>
            </a:blipFill>
            <a:ln w="209550" cap="rnd">
              <a:solidFill>
                <a:srgbClr val="FFFFFF"/>
              </a:solidFill>
              <a:prstDash val="solid"/>
              <a:round/>
            </a:ln>
          </p:spPr>
        </p:sp>
      </p:grpSp>
      <p:grpSp>
        <p:nvGrpSpPr>
          <p:cNvPr id="14" name="Group 14"/>
          <p:cNvGrpSpPr/>
          <p:nvPr/>
        </p:nvGrpSpPr>
        <p:grpSpPr>
          <a:xfrm>
            <a:off x="-3349299" y="-2840784"/>
            <a:ext cx="5114374" cy="4395165"/>
            <a:chOff x="0" y="0"/>
            <a:chExt cx="812800" cy="698500"/>
          </a:xfrm>
        </p:grpSpPr>
        <p:sp>
          <p:nvSpPr>
            <p:cNvPr id="15" name="Freeform 15"/>
            <p:cNvSpPr/>
            <p:nvPr/>
          </p:nvSpPr>
          <p:spPr>
            <a:xfrm>
              <a:off x="4360" y="0"/>
              <a:ext cx="804080" cy="698500"/>
            </a:xfrm>
            <a:custGeom>
              <a:avLst/>
              <a:gdLst/>
              <a:ahLst/>
              <a:cxnLst/>
              <a:rect l="l" t="t" r="r" b="b"/>
              <a:pathLst>
                <a:path w="804080" h="698500">
                  <a:moveTo>
                    <a:pt x="797021" y="368876"/>
                  </a:moveTo>
                  <a:lnTo>
                    <a:pt x="616659" y="678874"/>
                  </a:lnTo>
                  <a:cubicBezTo>
                    <a:pt x="609589" y="691025"/>
                    <a:pt x="596592" y="698500"/>
                    <a:pt x="582534" y="698500"/>
                  </a:cubicBezTo>
                  <a:lnTo>
                    <a:pt x="221546" y="698500"/>
                  </a:lnTo>
                  <a:cubicBezTo>
                    <a:pt x="207488" y="698500"/>
                    <a:pt x="194491" y="691025"/>
                    <a:pt x="187421" y="678874"/>
                  </a:cubicBezTo>
                  <a:lnTo>
                    <a:pt x="7059" y="368876"/>
                  </a:lnTo>
                  <a:cubicBezTo>
                    <a:pt x="0" y="356744"/>
                    <a:pt x="0" y="341756"/>
                    <a:pt x="7059" y="329624"/>
                  </a:cubicBezTo>
                  <a:lnTo>
                    <a:pt x="187421" y="19626"/>
                  </a:lnTo>
                  <a:cubicBezTo>
                    <a:pt x="194491" y="7475"/>
                    <a:pt x="207488" y="0"/>
                    <a:pt x="221546" y="0"/>
                  </a:cubicBezTo>
                  <a:lnTo>
                    <a:pt x="582534" y="0"/>
                  </a:lnTo>
                  <a:cubicBezTo>
                    <a:pt x="596592" y="0"/>
                    <a:pt x="609589" y="7475"/>
                    <a:pt x="616659" y="19626"/>
                  </a:cubicBezTo>
                  <a:lnTo>
                    <a:pt x="797021" y="329624"/>
                  </a:lnTo>
                  <a:cubicBezTo>
                    <a:pt x="804080" y="341756"/>
                    <a:pt x="804080" y="356744"/>
                    <a:pt x="797021" y="368876"/>
                  </a:cubicBezTo>
                  <a:close/>
                </a:path>
              </a:pathLst>
            </a:custGeom>
            <a:solidFill>
              <a:srgbClr val="212B56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114300" y="-66675"/>
              <a:ext cx="584200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8846501" y="7918934"/>
            <a:ext cx="4883744" cy="4273276"/>
            <a:chOff x="0" y="0"/>
            <a:chExt cx="812800" cy="711200"/>
          </a:xfrm>
        </p:grpSpPr>
        <p:sp>
          <p:nvSpPr>
            <p:cNvPr id="18" name="Freeform 18"/>
            <p:cNvSpPr/>
            <p:nvPr/>
          </p:nvSpPr>
          <p:spPr>
            <a:xfrm>
              <a:off x="24952" y="36798"/>
              <a:ext cx="762896" cy="674402"/>
            </a:xfrm>
            <a:custGeom>
              <a:avLst/>
              <a:gdLst/>
              <a:ahLst/>
              <a:cxnLst/>
              <a:rect l="l" t="t" r="r" b="b"/>
              <a:pathLst>
                <a:path w="762896" h="674402">
                  <a:moveTo>
                    <a:pt x="412908" y="18257"/>
                  </a:moveTo>
                  <a:lnTo>
                    <a:pt x="756388" y="619347"/>
                  </a:lnTo>
                  <a:cubicBezTo>
                    <a:pt x="762896" y="630736"/>
                    <a:pt x="762849" y="644728"/>
                    <a:pt x="756265" y="656074"/>
                  </a:cubicBezTo>
                  <a:cubicBezTo>
                    <a:pt x="749681" y="667419"/>
                    <a:pt x="737556" y="674402"/>
                    <a:pt x="724438" y="674402"/>
                  </a:cubicBezTo>
                  <a:lnTo>
                    <a:pt x="38458" y="674402"/>
                  </a:lnTo>
                  <a:cubicBezTo>
                    <a:pt x="25340" y="674402"/>
                    <a:pt x="13215" y="667419"/>
                    <a:pt x="6631" y="656074"/>
                  </a:cubicBezTo>
                  <a:cubicBezTo>
                    <a:pt x="47" y="644728"/>
                    <a:pt x="0" y="630736"/>
                    <a:pt x="6508" y="619347"/>
                  </a:cubicBezTo>
                  <a:lnTo>
                    <a:pt x="349988" y="18257"/>
                  </a:lnTo>
                  <a:cubicBezTo>
                    <a:pt x="356439" y="6967"/>
                    <a:pt x="368445" y="0"/>
                    <a:pt x="381448" y="0"/>
                  </a:cubicBezTo>
                  <a:cubicBezTo>
                    <a:pt x="394451" y="0"/>
                    <a:pt x="406457" y="6967"/>
                    <a:pt x="412908" y="18257"/>
                  </a:cubicBezTo>
                  <a:close/>
                </a:path>
              </a:pathLst>
            </a:custGeom>
            <a:solidFill>
              <a:srgbClr val="AB1736">
                <a:alpha val="89804"/>
              </a:srgbClr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127000" y="263525"/>
              <a:ext cx="558800" cy="3968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20" name="Freeform 20"/>
          <p:cNvSpPr/>
          <p:nvPr/>
        </p:nvSpPr>
        <p:spPr>
          <a:xfrm>
            <a:off x="15185256" y="9686925"/>
            <a:ext cx="3111500" cy="1221264"/>
          </a:xfrm>
          <a:custGeom>
            <a:avLst/>
            <a:gdLst/>
            <a:ahLst/>
            <a:cxnLst/>
            <a:rect l="l" t="t" r="r" b="b"/>
            <a:pathLst>
              <a:path w="3111500" h="1221264">
                <a:moveTo>
                  <a:pt x="0" y="0"/>
                </a:moveTo>
                <a:lnTo>
                  <a:pt x="3111500" y="0"/>
                </a:lnTo>
                <a:lnTo>
                  <a:pt x="3111500" y="1221263"/>
                </a:lnTo>
                <a:lnTo>
                  <a:pt x="0" y="122126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21" name="Group 21"/>
          <p:cNvGrpSpPr/>
          <p:nvPr/>
        </p:nvGrpSpPr>
        <p:grpSpPr>
          <a:xfrm rot="-10800000">
            <a:off x="9733712" y="-1378656"/>
            <a:ext cx="3352042" cy="2933037"/>
            <a:chOff x="0" y="0"/>
            <a:chExt cx="812800" cy="711200"/>
          </a:xfrm>
        </p:grpSpPr>
        <p:sp>
          <p:nvSpPr>
            <p:cNvPr id="22" name="Freeform 22"/>
            <p:cNvSpPr/>
            <p:nvPr/>
          </p:nvSpPr>
          <p:spPr>
            <a:xfrm>
              <a:off x="27265" y="40210"/>
              <a:ext cx="758270" cy="670990"/>
            </a:xfrm>
            <a:custGeom>
              <a:avLst/>
              <a:gdLst/>
              <a:ahLst/>
              <a:cxnLst/>
              <a:rect l="l" t="t" r="r" b="b"/>
              <a:pathLst>
                <a:path w="758270" h="670990">
                  <a:moveTo>
                    <a:pt x="413512" y="19949"/>
                  </a:moveTo>
                  <a:lnTo>
                    <a:pt x="751158" y="610831"/>
                  </a:lnTo>
                  <a:cubicBezTo>
                    <a:pt x="758270" y="623276"/>
                    <a:pt x="758219" y="638565"/>
                    <a:pt x="751024" y="650963"/>
                  </a:cubicBezTo>
                  <a:cubicBezTo>
                    <a:pt x="743830" y="663360"/>
                    <a:pt x="730580" y="670990"/>
                    <a:pt x="716247" y="670990"/>
                  </a:cubicBezTo>
                  <a:lnTo>
                    <a:pt x="42023" y="670990"/>
                  </a:lnTo>
                  <a:cubicBezTo>
                    <a:pt x="27690" y="670990"/>
                    <a:pt x="14440" y="663360"/>
                    <a:pt x="7246" y="650963"/>
                  </a:cubicBezTo>
                  <a:cubicBezTo>
                    <a:pt x="51" y="638565"/>
                    <a:pt x="0" y="623276"/>
                    <a:pt x="7112" y="610831"/>
                  </a:cubicBezTo>
                  <a:lnTo>
                    <a:pt x="344758" y="19949"/>
                  </a:lnTo>
                  <a:cubicBezTo>
                    <a:pt x="351808" y="7613"/>
                    <a:pt x="364927" y="0"/>
                    <a:pt x="379135" y="0"/>
                  </a:cubicBezTo>
                  <a:cubicBezTo>
                    <a:pt x="393343" y="0"/>
                    <a:pt x="406462" y="7613"/>
                    <a:pt x="413512" y="19949"/>
                  </a:cubicBezTo>
                  <a:close/>
                </a:path>
              </a:pathLst>
            </a:custGeom>
            <a:solidFill>
              <a:srgbClr val="AB1736">
                <a:alpha val="89804"/>
              </a:srgbClr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127000" y="263525"/>
              <a:ext cx="558800" cy="3968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24" name="Freeform 24"/>
          <p:cNvSpPr/>
          <p:nvPr/>
        </p:nvSpPr>
        <p:spPr>
          <a:xfrm>
            <a:off x="368234" y="385226"/>
            <a:ext cx="899017" cy="732699"/>
          </a:xfrm>
          <a:custGeom>
            <a:avLst/>
            <a:gdLst/>
            <a:ahLst/>
            <a:cxnLst/>
            <a:rect l="l" t="t" r="r" b="b"/>
            <a:pathLst>
              <a:path w="899017" h="732699">
                <a:moveTo>
                  <a:pt x="0" y="0"/>
                </a:moveTo>
                <a:lnTo>
                  <a:pt x="899017" y="0"/>
                </a:lnTo>
                <a:lnTo>
                  <a:pt x="899017" y="732699"/>
                </a:lnTo>
                <a:lnTo>
                  <a:pt x="0" y="73269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15615187" y="-2501277"/>
            <a:ext cx="4656068" cy="4114800"/>
          </a:xfrm>
          <a:custGeom>
            <a:avLst/>
            <a:gdLst/>
            <a:ahLst/>
            <a:cxnLst/>
            <a:rect l="l" t="t" r="r" b="b"/>
            <a:pathLst>
              <a:path w="4656068" h="4114800">
                <a:moveTo>
                  <a:pt x="0" y="0"/>
                </a:moveTo>
                <a:lnTo>
                  <a:pt x="4656068" y="0"/>
                </a:lnTo>
                <a:lnTo>
                  <a:pt x="465606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15185256" y="-339102"/>
            <a:ext cx="3111500" cy="1221264"/>
          </a:xfrm>
          <a:custGeom>
            <a:avLst/>
            <a:gdLst/>
            <a:ahLst/>
            <a:cxnLst/>
            <a:rect l="l" t="t" r="r" b="b"/>
            <a:pathLst>
              <a:path w="3111500" h="1221264">
                <a:moveTo>
                  <a:pt x="0" y="0"/>
                </a:moveTo>
                <a:lnTo>
                  <a:pt x="3111500" y="0"/>
                </a:lnTo>
                <a:lnTo>
                  <a:pt x="3111500" y="1221264"/>
                </a:lnTo>
                <a:lnTo>
                  <a:pt x="0" y="122126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2215754" y="5431987"/>
            <a:ext cx="6630747" cy="1458440"/>
          </a:xfrm>
          <a:custGeom>
            <a:avLst/>
            <a:gdLst/>
            <a:ahLst/>
            <a:cxnLst/>
            <a:rect l="l" t="t" r="r" b="b"/>
            <a:pathLst>
              <a:path w="6630747" h="1458440">
                <a:moveTo>
                  <a:pt x="0" y="0"/>
                </a:moveTo>
                <a:lnTo>
                  <a:pt x="6630747" y="0"/>
                </a:lnTo>
                <a:lnTo>
                  <a:pt x="6630747" y="1458441"/>
                </a:lnTo>
                <a:lnTo>
                  <a:pt x="0" y="145844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12513" b="-12513"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734000" y="7172158"/>
            <a:ext cx="2963509" cy="2883414"/>
          </a:xfrm>
          <a:custGeom>
            <a:avLst/>
            <a:gdLst/>
            <a:ahLst/>
            <a:cxnLst/>
            <a:rect l="l" t="t" r="r" b="b"/>
            <a:pathLst>
              <a:path w="2963509" h="2883414">
                <a:moveTo>
                  <a:pt x="0" y="0"/>
                </a:moveTo>
                <a:lnTo>
                  <a:pt x="2963508" y="0"/>
                </a:lnTo>
                <a:lnTo>
                  <a:pt x="2963508" y="2883414"/>
                </a:lnTo>
                <a:lnTo>
                  <a:pt x="0" y="288341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2414801" y="598516"/>
            <a:ext cx="6101125" cy="1654930"/>
          </a:xfrm>
          <a:custGeom>
            <a:avLst/>
            <a:gdLst/>
            <a:ahLst/>
            <a:cxnLst/>
            <a:rect l="l" t="t" r="r" b="b"/>
            <a:pathLst>
              <a:path w="6101125" h="1654930">
                <a:moveTo>
                  <a:pt x="0" y="0"/>
                </a:moveTo>
                <a:lnTo>
                  <a:pt x="6101125" y="0"/>
                </a:lnTo>
                <a:lnTo>
                  <a:pt x="6101125" y="1654930"/>
                </a:lnTo>
                <a:lnTo>
                  <a:pt x="0" y="165493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 rot="-10723162">
            <a:off x="3517132" y="7458084"/>
            <a:ext cx="1143320" cy="322988"/>
          </a:xfrm>
          <a:custGeom>
            <a:avLst/>
            <a:gdLst/>
            <a:ahLst/>
            <a:cxnLst/>
            <a:rect l="l" t="t" r="r" b="b"/>
            <a:pathLst>
              <a:path w="1143320" h="322988">
                <a:moveTo>
                  <a:pt x="0" y="0"/>
                </a:moveTo>
                <a:lnTo>
                  <a:pt x="1143320" y="0"/>
                </a:lnTo>
                <a:lnTo>
                  <a:pt x="1143320" y="322988"/>
                </a:lnTo>
                <a:lnTo>
                  <a:pt x="0" y="32298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31" name="TextBox 31"/>
          <p:cNvSpPr txBox="1"/>
          <p:nvPr/>
        </p:nvSpPr>
        <p:spPr>
          <a:xfrm>
            <a:off x="-228586" y="2643971"/>
            <a:ext cx="11041500" cy="23336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01"/>
              </a:lnSpc>
            </a:pPr>
            <a:r>
              <a:rPr lang="en-US" sz="6001" b="1">
                <a:solidFill>
                  <a:srgbClr val="212B56"/>
                </a:solidFill>
                <a:latin typeface="TT Norms Bold"/>
                <a:ea typeface="TT Norms Bold"/>
                <a:cs typeface="TT Norms Bold"/>
                <a:sym typeface="TT Norms Bold"/>
              </a:rPr>
              <a:t>PARENT / CARER INFORMATION EVENING </a:t>
            </a:r>
          </a:p>
          <a:p>
            <a:pPr algn="ctr">
              <a:lnSpc>
                <a:spcPts val="6001"/>
              </a:lnSpc>
            </a:pPr>
            <a:r>
              <a:rPr lang="en-US" sz="6001" b="1">
                <a:solidFill>
                  <a:srgbClr val="212B56"/>
                </a:solidFill>
                <a:latin typeface="TT Norms Bold"/>
                <a:ea typeface="TT Norms Bold"/>
                <a:cs typeface="TT Norms Bold"/>
                <a:sym typeface="TT Norms Bold"/>
              </a:rPr>
              <a:t>YEAR 8 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2558530" y="5924654"/>
            <a:ext cx="10303614" cy="5397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01"/>
              </a:lnSpc>
            </a:pPr>
            <a:r>
              <a:rPr lang="en-US" sz="4001" b="1">
                <a:solidFill>
                  <a:srgbClr val="212B56"/>
                </a:solidFill>
                <a:latin typeface="TT Norms Bold"/>
                <a:ea typeface="TT Norms Bold"/>
                <a:cs typeface="TT Norms Bold"/>
                <a:sym typeface="TT Norms Bold"/>
              </a:rPr>
              <a:t>25TH SEPTEMBER 2024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3744973" y="7861784"/>
            <a:ext cx="4770953" cy="15811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b="1">
                <a:solidFill>
                  <a:srgbClr val="212B56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Please complete the OFSTED parent view by scanning the QR code</a:t>
            </a:r>
          </a:p>
        </p:txBody>
      </p:sp>
      <p:sp>
        <p:nvSpPr>
          <p:cNvPr id="34" name="Slide Number Placeholder 33">
            <a:extLst>
              <a:ext uri="{FF2B5EF4-FFF2-40B4-BE49-F238E27FC236}">
                <a16:creationId xmlns:a16="http://schemas.microsoft.com/office/drawing/2014/main" id="{7A5CF0EF-9BC8-45DD-A9D9-DA167923FB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465549" y="-459846"/>
            <a:ext cx="11223946" cy="4574646"/>
            <a:chOff x="0" y="0"/>
            <a:chExt cx="1151087" cy="469159"/>
          </a:xfrm>
        </p:grpSpPr>
        <p:sp>
          <p:nvSpPr>
            <p:cNvPr id="3" name="Freeform 3"/>
            <p:cNvSpPr/>
            <p:nvPr/>
          </p:nvSpPr>
          <p:spPr>
            <a:xfrm>
              <a:off x="6405" y="0"/>
              <a:ext cx="1138276" cy="469159"/>
            </a:xfrm>
            <a:custGeom>
              <a:avLst/>
              <a:gdLst/>
              <a:ahLst/>
              <a:cxnLst/>
              <a:rect l="l" t="t" r="r" b="b"/>
              <a:pathLst>
                <a:path w="1138276" h="469159">
                  <a:moveTo>
                    <a:pt x="217488" y="0"/>
                  </a:moveTo>
                  <a:lnTo>
                    <a:pt x="1123989" y="0"/>
                  </a:lnTo>
                  <a:cubicBezTo>
                    <a:pt x="1128565" y="0"/>
                    <a:pt x="1132835" y="2304"/>
                    <a:pt x="1135347" y="6130"/>
                  </a:cubicBezTo>
                  <a:cubicBezTo>
                    <a:pt x="1137859" y="9955"/>
                    <a:pt x="1138276" y="14789"/>
                    <a:pt x="1136457" y="18989"/>
                  </a:cubicBezTo>
                  <a:lnTo>
                    <a:pt x="949706" y="450170"/>
                  </a:lnTo>
                  <a:cubicBezTo>
                    <a:pt x="944713" y="461698"/>
                    <a:pt x="933351" y="469159"/>
                    <a:pt x="920789" y="469159"/>
                  </a:cubicBezTo>
                  <a:lnTo>
                    <a:pt x="14288" y="469159"/>
                  </a:lnTo>
                  <a:cubicBezTo>
                    <a:pt x="9711" y="469159"/>
                    <a:pt x="5442" y="466855"/>
                    <a:pt x="2930" y="463029"/>
                  </a:cubicBezTo>
                  <a:cubicBezTo>
                    <a:pt x="418" y="459203"/>
                    <a:pt x="0" y="454370"/>
                    <a:pt x="1819" y="450170"/>
                  </a:cubicBezTo>
                  <a:lnTo>
                    <a:pt x="188571" y="18989"/>
                  </a:lnTo>
                  <a:cubicBezTo>
                    <a:pt x="193563" y="7461"/>
                    <a:pt x="204926" y="0"/>
                    <a:pt x="217488" y="0"/>
                  </a:cubicBezTo>
                  <a:close/>
                </a:path>
              </a:pathLst>
            </a:custGeom>
            <a:blipFill>
              <a:blip r:embed="rId3"/>
              <a:stretch>
                <a:fillRect l="260" t="-25429" r="260" b="-25429"/>
              </a:stretch>
            </a:blipFill>
            <a:ln cap="rnd">
              <a:noFill/>
              <a:prstDash val="solid"/>
              <a:round/>
            </a:ln>
          </p:spPr>
        </p:sp>
      </p:grpSp>
      <p:grpSp>
        <p:nvGrpSpPr>
          <p:cNvPr id="4" name="Group 4"/>
          <p:cNvGrpSpPr/>
          <p:nvPr/>
        </p:nvGrpSpPr>
        <p:grpSpPr>
          <a:xfrm rot="-10800000">
            <a:off x="8635102" y="-449027"/>
            <a:ext cx="2250111" cy="2506427"/>
            <a:chOff x="0" y="0"/>
            <a:chExt cx="812800" cy="905388"/>
          </a:xfrm>
        </p:grpSpPr>
        <p:sp>
          <p:nvSpPr>
            <p:cNvPr id="5" name="Freeform 5"/>
            <p:cNvSpPr/>
            <p:nvPr/>
          </p:nvSpPr>
          <p:spPr>
            <a:xfrm>
              <a:off x="32990" y="66810"/>
              <a:ext cx="746819" cy="838579"/>
            </a:xfrm>
            <a:custGeom>
              <a:avLst/>
              <a:gdLst/>
              <a:ahLst/>
              <a:cxnLst/>
              <a:rect l="l" t="t" r="r" b="b"/>
              <a:pathLst>
                <a:path w="746819" h="838579">
                  <a:moveTo>
                    <a:pt x="415679" y="27359"/>
                  </a:moveTo>
                  <a:lnTo>
                    <a:pt x="737541" y="744409"/>
                  </a:lnTo>
                  <a:cubicBezTo>
                    <a:pt x="746820" y="765082"/>
                    <a:pt x="744988" y="789048"/>
                    <a:pt x="732676" y="808071"/>
                  </a:cubicBezTo>
                  <a:cubicBezTo>
                    <a:pt x="720364" y="827093"/>
                    <a:pt x="699249" y="838578"/>
                    <a:pt x="676590" y="838578"/>
                  </a:cubicBezTo>
                  <a:lnTo>
                    <a:pt x="70231" y="838578"/>
                  </a:lnTo>
                  <a:cubicBezTo>
                    <a:pt x="47571" y="838578"/>
                    <a:pt x="26456" y="827093"/>
                    <a:pt x="14144" y="808071"/>
                  </a:cubicBezTo>
                  <a:cubicBezTo>
                    <a:pt x="1832" y="789048"/>
                    <a:pt x="0" y="765082"/>
                    <a:pt x="9279" y="744409"/>
                  </a:cubicBezTo>
                  <a:lnTo>
                    <a:pt x="331141" y="27359"/>
                  </a:lnTo>
                  <a:cubicBezTo>
                    <a:pt x="338613" y="10711"/>
                    <a:pt x="355162" y="0"/>
                    <a:pt x="373410" y="0"/>
                  </a:cubicBezTo>
                  <a:cubicBezTo>
                    <a:pt x="391658" y="0"/>
                    <a:pt x="408207" y="10711"/>
                    <a:pt x="415679" y="27359"/>
                  </a:cubicBezTo>
                  <a:close/>
                </a:path>
              </a:pathLst>
            </a:custGeom>
            <a:solidFill>
              <a:srgbClr val="194E9D">
                <a:alpha val="89804"/>
              </a:srgbClr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127000" y="353684"/>
              <a:ext cx="558800" cy="487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17794485" y="2781329"/>
            <a:ext cx="306763" cy="1333471"/>
          </a:xfrm>
          <a:custGeom>
            <a:avLst/>
            <a:gdLst/>
            <a:ahLst/>
            <a:cxnLst/>
            <a:rect l="l" t="t" r="r" b="b"/>
            <a:pathLst>
              <a:path w="306763" h="1333471">
                <a:moveTo>
                  <a:pt x="0" y="0"/>
                </a:moveTo>
                <a:lnTo>
                  <a:pt x="306763" y="0"/>
                </a:lnTo>
                <a:lnTo>
                  <a:pt x="306763" y="1333471"/>
                </a:lnTo>
                <a:lnTo>
                  <a:pt x="0" y="133347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r="-401084"/>
            </a:stretch>
          </a:blipFill>
        </p:spPr>
      </p:sp>
      <p:grpSp>
        <p:nvGrpSpPr>
          <p:cNvPr id="8" name="Group 8"/>
          <p:cNvGrpSpPr/>
          <p:nvPr/>
        </p:nvGrpSpPr>
        <p:grpSpPr>
          <a:xfrm rot="-10800000">
            <a:off x="15722224" y="4594602"/>
            <a:ext cx="5310317" cy="5136277"/>
            <a:chOff x="0" y="0"/>
            <a:chExt cx="812800" cy="786161"/>
          </a:xfrm>
        </p:grpSpPr>
        <p:sp>
          <p:nvSpPr>
            <p:cNvPr id="9" name="Freeform 9"/>
            <p:cNvSpPr/>
            <p:nvPr/>
          </p:nvSpPr>
          <p:spPr>
            <a:xfrm>
              <a:off x="15818" y="26626"/>
              <a:ext cx="781165" cy="759535"/>
            </a:xfrm>
            <a:custGeom>
              <a:avLst/>
              <a:gdLst/>
              <a:ahLst/>
              <a:cxnLst/>
              <a:rect l="l" t="t" r="r" b="b"/>
              <a:pathLst>
                <a:path w="781165" h="759535">
                  <a:moveTo>
                    <a:pt x="410667" y="12227"/>
                  </a:moveTo>
                  <a:lnTo>
                    <a:pt x="776897" y="720682"/>
                  </a:lnTo>
                  <a:cubicBezTo>
                    <a:pt x="781164" y="728937"/>
                    <a:pt x="780820" y="738818"/>
                    <a:pt x="775988" y="746755"/>
                  </a:cubicBezTo>
                  <a:cubicBezTo>
                    <a:pt x="771156" y="754691"/>
                    <a:pt x="762537" y="759535"/>
                    <a:pt x="753245" y="759535"/>
                  </a:cubicBezTo>
                  <a:lnTo>
                    <a:pt x="27919" y="759535"/>
                  </a:lnTo>
                  <a:cubicBezTo>
                    <a:pt x="18627" y="759535"/>
                    <a:pt x="10008" y="754691"/>
                    <a:pt x="5176" y="746755"/>
                  </a:cubicBezTo>
                  <a:cubicBezTo>
                    <a:pt x="344" y="738818"/>
                    <a:pt x="0" y="728937"/>
                    <a:pt x="4267" y="720682"/>
                  </a:cubicBezTo>
                  <a:lnTo>
                    <a:pt x="370497" y="12227"/>
                  </a:lnTo>
                  <a:cubicBezTo>
                    <a:pt x="374380" y="4717"/>
                    <a:pt x="382128" y="0"/>
                    <a:pt x="390582" y="0"/>
                  </a:cubicBezTo>
                  <a:cubicBezTo>
                    <a:pt x="399036" y="0"/>
                    <a:pt x="406784" y="4717"/>
                    <a:pt x="410667" y="12227"/>
                  </a:cubicBezTo>
                  <a:close/>
                </a:path>
              </a:pathLst>
            </a:custGeom>
            <a:solidFill>
              <a:srgbClr val="AB1736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127000" y="298328"/>
              <a:ext cx="558800" cy="4316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-4343609" y="4594602"/>
            <a:ext cx="22080944" cy="4969855"/>
            <a:chOff x="0" y="0"/>
            <a:chExt cx="1800779" cy="405309"/>
          </a:xfrm>
        </p:grpSpPr>
        <p:sp>
          <p:nvSpPr>
            <p:cNvPr id="12" name="Freeform 12"/>
            <p:cNvSpPr/>
            <p:nvPr/>
          </p:nvSpPr>
          <p:spPr>
            <a:xfrm>
              <a:off x="3705" y="0"/>
              <a:ext cx="1793369" cy="405309"/>
            </a:xfrm>
            <a:custGeom>
              <a:avLst/>
              <a:gdLst/>
              <a:ahLst/>
              <a:cxnLst/>
              <a:rect l="l" t="t" r="r" b="b"/>
              <a:pathLst>
                <a:path w="1793369" h="405309">
                  <a:moveTo>
                    <a:pt x="1583355" y="0"/>
                  </a:moveTo>
                  <a:lnTo>
                    <a:pt x="6813" y="0"/>
                  </a:lnTo>
                  <a:cubicBezTo>
                    <a:pt x="4562" y="0"/>
                    <a:pt x="2471" y="1166"/>
                    <a:pt x="1288" y="3082"/>
                  </a:cubicBezTo>
                  <a:cubicBezTo>
                    <a:pt x="106" y="4998"/>
                    <a:pt x="0" y="7390"/>
                    <a:pt x="1009" y="9403"/>
                  </a:cubicBezTo>
                  <a:lnTo>
                    <a:pt x="194781" y="395906"/>
                  </a:lnTo>
                  <a:cubicBezTo>
                    <a:pt x="197671" y="401670"/>
                    <a:pt x="203566" y="405309"/>
                    <a:pt x="210013" y="405309"/>
                  </a:cubicBezTo>
                  <a:lnTo>
                    <a:pt x="1786555" y="405309"/>
                  </a:lnTo>
                  <a:cubicBezTo>
                    <a:pt x="1788807" y="405309"/>
                    <a:pt x="1790898" y="404143"/>
                    <a:pt x="1792080" y="402227"/>
                  </a:cubicBezTo>
                  <a:cubicBezTo>
                    <a:pt x="1793263" y="400311"/>
                    <a:pt x="1793369" y="397919"/>
                    <a:pt x="1792360" y="395906"/>
                  </a:cubicBezTo>
                  <a:lnTo>
                    <a:pt x="1598588" y="9403"/>
                  </a:lnTo>
                  <a:cubicBezTo>
                    <a:pt x="1595698" y="3639"/>
                    <a:pt x="1589803" y="0"/>
                    <a:pt x="1583355" y="0"/>
                  </a:cubicBezTo>
                  <a:close/>
                </a:path>
              </a:pathLst>
            </a:custGeom>
            <a:solidFill>
              <a:srgbClr val="212C56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101600" y="-66675"/>
              <a:ext cx="1597579" cy="47198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 rot="10481927" flipH="1">
            <a:off x="16784572" y="4861938"/>
            <a:ext cx="4338708" cy="4105502"/>
          </a:xfrm>
          <a:custGeom>
            <a:avLst/>
            <a:gdLst/>
            <a:ahLst/>
            <a:cxnLst/>
            <a:rect l="l" t="t" r="r" b="b"/>
            <a:pathLst>
              <a:path w="4338708" h="4105502">
                <a:moveTo>
                  <a:pt x="4338707" y="0"/>
                </a:moveTo>
                <a:lnTo>
                  <a:pt x="0" y="0"/>
                </a:lnTo>
                <a:lnTo>
                  <a:pt x="0" y="4105502"/>
                </a:lnTo>
                <a:lnTo>
                  <a:pt x="4338707" y="4105502"/>
                </a:lnTo>
                <a:lnTo>
                  <a:pt x="4338707" y="0"/>
                </a:lnTo>
                <a:close/>
              </a:path>
            </a:pathLst>
          </a:custGeom>
          <a:blipFill>
            <a:blip r:embed="rId6">
              <a:alphaModFix amt="50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-2269885" y="-2139480"/>
            <a:ext cx="3825635" cy="3380905"/>
          </a:xfrm>
          <a:custGeom>
            <a:avLst/>
            <a:gdLst/>
            <a:ahLst/>
            <a:cxnLst/>
            <a:rect l="l" t="t" r="r" b="b"/>
            <a:pathLst>
              <a:path w="3825635" h="3380905">
                <a:moveTo>
                  <a:pt x="0" y="0"/>
                </a:moveTo>
                <a:lnTo>
                  <a:pt x="3825635" y="0"/>
                </a:lnTo>
                <a:lnTo>
                  <a:pt x="3825635" y="3380905"/>
                </a:lnTo>
                <a:lnTo>
                  <a:pt x="0" y="338090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50000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5400000">
            <a:off x="-397581" y="9002682"/>
            <a:ext cx="1022473" cy="511236"/>
          </a:xfrm>
          <a:custGeom>
            <a:avLst/>
            <a:gdLst/>
            <a:ahLst/>
            <a:cxnLst/>
            <a:rect l="l" t="t" r="r" b="b"/>
            <a:pathLst>
              <a:path w="1022473" h="511236">
                <a:moveTo>
                  <a:pt x="0" y="0"/>
                </a:moveTo>
                <a:lnTo>
                  <a:pt x="1022473" y="0"/>
                </a:lnTo>
                <a:lnTo>
                  <a:pt x="1022473" y="511236"/>
                </a:lnTo>
                <a:lnTo>
                  <a:pt x="0" y="51123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368234" y="385226"/>
            <a:ext cx="899017" cy="732699"/>
          </a:xfrm>
          <a:custGeom>
            <a:avLst/>
            <a:gdLst/>
            <a:ahLst/>
            <a:cxnLst/>
            <a:rect l="l" t="t" r="r" b="b"/>
            <a:pathLst>
              <a:path w="899017" h="732699">
                <a:moveTo>
                  <a:pt x="0" y="0"/>
                </a:moveTo>
                <a:lnTo>
                  <a:pt x="899017" y="0"/>
                </a:lnTo>
                <a:lnTo>
                  <a:pt x="899017" y="732699"/>
                </a:lnTo>
                <a:lnTo>
                  <a:pt x="0" y="73269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7381258" y="-2517246"/>
            <a:ext cx="1992249" cy="4114800"/>
          </a:xfrm>
          <a:custGeom>
            <a:avLst/>
            <a:gdLst/>
            <a:ahLst/>
            <a:cxnLst/>
            <a:rect l="l" t="t" r="r" b="b"/>
            <a:pathLst>
              <a:path w="1992249" h="4114800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1200150" y="1682668"/>
            <a:ext cx="7434952" cy="1898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474"/>
              </a:lnSpc>
            </a:pPr>
            <a:r>
              <a:rPr lang="en-US" sz="6499" b="1">
                <a:solidFill>
                  <a:srgbClr val="212C56"/>
                </a:solidFill>
                <a:latin typeface="TT Norms Bold"/>
                <a:ea typeface="TT Norms Bold"/>
                <a:cs typeface="TT Norms Bold"/>
                <a:sym typeface="TT Norms Bold"/>
              </a:rPr>
              <a:t>THE GCSE EXAMS IN SUMMER 2028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445334" y="5005625"/>
            <a:ext cx="11249367" cy="39274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00"/>
              </a:lnSpc>
            </a:pPr>
            <a:r>
              <a:rPr lang="en-US" sz="2500" b="1" dirty="0">
                <a:solidFill>
                  <a:srgbClr val="FFFFFF"/>
                </a:solidFill>
                <a:latin typeface="TT Norms Bold"/>
                <a:ea typeface="TT Norms Bold"/>
                <a:cs typeface="TT Norms Bold"/>
                <a:sym typeface="TT Norms Bold"/>
              </a:rPr>
              <a:t>Most will gain 9 GCSE / </a:t>
            </a:r>
            <a:r>
              <a:rPr lang="en-US" sz="2500" b="1" dirty="0" err="1">
                <a:solidFill>
                  <a:srgbClr val="FFFFFF"/>
                </a:solidFill>
                <a:latin typeface="TT Norms Bold"/>
                <a:ea typeface="TT Norms Bold"/>
                <a:cs typeface="TT Norms Bold"/>
                <a:sym typeface="TT Norms Bold"/>
              </a:rPr>
              <a:t>Voc</a:t>
            </a:r>
            <a:r>
              <a:rPr lang="en-US" sz="2500" b="1" dirty="0">
                <a:solidFill>
                  <a:srgbClr val="FFFFFF"/>
                </a:solidFill>
                <a:latin typeface="TT Norms Bold"/>
                <a:ea typeface="TT Norms Bold"/>
                <a:cs typeface="TT Norms Bold"/>
                <a:sym typeface="TT Norms Bold"/>
              </a:rPr>
              <a:t> qualifications</a:t>
            </a:r>
          </a:p>
          <a:p>
            <a:pPr algn="l">
              <a:lnSpc>
                <a:spcPts val="3500"/>
              </a:lnSpc>
            </a:pPr>
            <a:r>
              <a:rPr lang="en-US" sz="2500" b="1" dirty="0">
                <a:solidFill>
                  <a:srgbClr val="FFFFFF"/>
                </a:solidFill>
                <a:latin typeface="TT Norms Bold"/>
                <a:ea typeface="TT Norms Bold"/>
                <a:cs typeface="TT Norms Bold"/>
                <a:sym typeface="TT Norms Bold"/>
              </a:rPr>
              <a:t>4 exams in English Language &amp; English Lit</a:t>
            </a:r>
          </a:p>
          <a:p>
            <a:pPr algn="l">
              <a:lnSpc>
                <a:spcPts val="3500"/>
              </a:lnSpc>
            </a:pPr>
            <a:r>
              <a:rPr lang="en-US" sz="2500" b="1" dirty="0">
                <a:solidFill>
                  <a:srgbClr val="FFFFFF"/>
                </a:solidFill>
                <a:latin typeface="TT Norms Bold"/>
                <a:ea typeface="TT Norms Bold"/>
                <a:cs typeface="TT Norms Bold"/>
                <a:sym typeface="TT Norms Bold"/>
              </a:rPr>
              <a:t>3 exams in </a:t>
            </a:r>
            <a:r>
              <a:rPr lang="en-US" sz="2500" b="1" dirty="0" err="1">
                <a:solidFill>
                  <a:srgbClr val="FFFFFF"/>
                </a:solidFill>
                <a:latin typeface="TT Norms Bold"/>
                <a:ea typeface="TT Norms Bold"/>
                <a:cs typeface="TT Norms Bold"/>
                <a:sym typeface="TT Norms Bold"/>
              </a:rPr>
              <a:t>Maths</a:t>
            </a:r>
            <a:endParaRPr lang="en-US" sz="2500" b="1" dirty="0">
              <a:solidFill>
                <a:srgbClr val="FFFFFF"/>
              </a:solidFill>
              <a:latin typeface="TT Norms Bold"/>
              <a:ea typeface="TT Norms Bold"/>
              <a:cs typeface="TT Norms Bold"/>
              <a:sym typeface="TT Norms Bold"/>
            </a:endParaRPr>
          </a:p>
          <a:p>
            <a:pPr algn="l">
              <a:lnSpc>
                <a:spcPts val="3500"/>
              </a:lnSpc>
            </a:pPr>
            <a:r>
              <a:rPr lang="en-US" sz="2500" b="1" dirty="0">
                <a:solidFill>
                  <a:srgbClr val="FFFFFF"/>
                </a:solidFill>
                <a:latin typeface="TT Norms Bold"/>
                <a:ea typeface="TT Norms Bold"/>
                <a:cs typeface="TT Norms Bold"/>
                <a:sym typeface="TT Norms Bold"/>
              </a:rPr>
              <a:t>6 exams in Science</a:t>
            </a:r>
          </a:p>
          <a:p>
            <a:pPr algn="l">
              <a:lnSpc>
                <a:spcPts val="3500"/>
              </a:lnSpc>
            </a:pPr>
            <a:r>
              <a:rPr lang="en-US" sz="2500" b="1" dirty="0">
                <a:solidFill>
                  <a:srgbClr val="FFFFFF"/>
                </a:solidFill>
                <a:latin typeface="TT Norms Bold"/>
                <a:ea typeface="TT Norms Bold"/>
                <a:cs typeface="TT Norms Bold"/>
                <a:sym typeface="TT Norms Bold"/>
              </a:rPr>
              <a:t>3 exams in RE</a:t>
            </a:r>
          </a:p>
          <a:p>
            <a:pPr algn="l">
              <a:lnSpc>
                <a:spcPts val="3500"/>
              </a:lnSpc>
            </a:pPr>
            <a:r>
              <a:rPr lang="en-US" sz="2500" b="1" dirty="0">
                <a:solidFill>
                  <a:srgbClr val="FFFFFF"/>
                </a:solidFill>
                <a:latin typeface="TT Norms Bold"/>
                <a:ea typeface="TT Norms Bold"/>
                <a:cs typeface="TT Norms Bold"/>
                <a:sym typeface="TT Norms Bold"/>
              </a:rPr>
              <a:t>3 exams in History or 3 in Geography</a:t>
            </a:r>
          </a:p>
          <a:p>
            <a:pPr algn="l">
              <a:lnSpc>
                <a:spcPts val="3500"/>
              </a:lnSpc>
            </a:pPr>
            <a:r>
              <a:rPr lang="en-US" sz="2500" b="1" dirty="0">
                <a:solidFill>
                  <a:srgbClr val="FFFFFF"/>
                </a:solidFill>
                <a:latin typeface="TT Norms Bold"/>
                <a:ea typeface="TT Norms Bold"/>
                <a:cs typeface="TT Norms Bold"/>
                <a:sym typeface="TT Norms Bold"/>
              </a:rPr>
              <a:t>Plus more exams in their other option subjects (how many depends on what they have selected)</a:t>
            </a:r>
          </a:p>
          <a:p>
            <a:pPr algn="l">
              <a:lnSpc>
                <a:spcPts val="3500"/>
              </a:lnSpc>
            </a:pPr>
            <a:endParaRPr lang="en-US" sz="2500" b="1" dirty="0">
              <a:solidFill>
                <a:srgbClr val="FFFFFF"/>
              </a:solidFill>
              <a:latin typeface="TT Norms Bold"/>
              <a:ea typeface="TT Norms Bold"/>
              <a:cs typeface="TT Norms Bold"/>
              <a:sym typeface="TT Norms Bold"/>
            </a:endParaRPr>
          </a:p>
        </p:txBody>
      </p:sp>
      <p:grpSp>
        <p:nvGrpSpPr>
          <p:cNvPr id="21" name="Group 21"/>
          <p:cNvGrpSpPr/>
          <p:nvPr/>
        </p:nvGrpSpPr>
        <p:grpSpPr>
          <a:xfrm>
            <a:off x="-3349299" y="-2840784"/>
            <a:ext cx="5114374" cy="4395165"/>
            <a:chOff x="0" y="0"/>
            <a:chExt cx="812800" cy="698500"/>
          </a:xfrm>
        </p:grpSpPr>
        <p:sp>
          <p:nvSpPr>
            <p:cNvPr id="22" name="Freeform 22"/>
            <p:cNvSpPr/>
            <p:nvPr/>
          </p:nvSpPr>
          <p:spPr>
            <a:xfrm>
              <a:off x="4360" y="0"/>
              <a:ext cx="804080" cy="698500"/>
            </a:xfrm>
            <a:custGeom>
              <a:avLst/>
              <a:gdLst/>
              <a:ahLst/>
              <a:cxnLst/>
              <a:rect l="l" t="t" r="r" b="b"/>
              <a:pathLst>
                <a:path w="804080" h="698500">
                  <a:moveTo>
                    <a:pt x="797021" y="368876"/>
                  </a:moveTo>
                  <a:lnTo>
                    <a:pt x="616659" y="678874"/>
                  </a:lnTo>
                  <a:cubicBezTo>
                    <a:pt x="609589" y="691025"/>
                    <a:pt x="596592" y="698500"/>
                    <a:pt x="582534" y="698500"/>
                  </a:cubicBezTo>
                  <a:lnTo>
                    <a:pt x="221546" y="698500"/>
                  </a:lnTo>
                  <a:cubicBezTo>
                    <a:pt x="207488" y="698500"/>
                    <a:pt x="194491" y="691025"/>
                    <a:pt x="187421" y="678874"/>
                  </a:cubicBezTo>
                  <a:lnTo>
                    <a:pt x="7059" y="368876"/>
                  </a:lnTo>
                  <a:cubicBezTo>
                    <a:pt x="0" y="356744"/>
                    <a:pt x="0" y="341756"/>
                    <a:pt x="7059" y="329624"/>
                  </a:cubicBezTo>
                  <a:lnTo>
                    <a:pt x="187421" y="19626"/>
                  </a:lnTo>
                  <a:cubicBezTo>
                    <a:pt x="194491" y="7475"/>
                    <a:pt x="207488" y="0"/>
                    <a:pt x="221546" y="0"/>
                  </a:cubicBezTo>
                  <a:lnTo>
                    <a:pt x="582534" y="0"/>
                  </a:lnTo>
                  <a:cubicBezTo>
                    <a:pt x="596592" y="0"/>
                    <a:pt x="609589" y="7475"/>
                    <a:pt x="616659" y="19626"/>
                  </a:cubicBezTo>
                  <a:lnTo>
                    <a:pt x="797021" y="329624"/>
                  </a:lnTo>
                  <a:cubicBezTo>
                    <a:pt x="804080" y="341756"/>
                    <a:pt x="804080" y="356744"/>
                    <a:pt x="797021" y="368876"/>
                  </a:cubicBezTo>
                  <a:close/>
                </a:path>
              </a:pathLst>
            </a:custGeom>
            <a:solidFill>
              <a:srgbClr val="212B56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114300" y="-66675"/>
              <a:ext cx="584200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24" name="Freeform 24"/>
          <p:cNvSpPr/>
          <p:nvPr/>
        </p:nvSpPr>
        <p:spPr>
          <a:xfrm>
            <a:off x="3573261" y="0"/>
            <a:ext cx="5350728" cy="1451385"/>
          </a:xfrm>
          <a:custGeom>
            <a:avLst/>
            <a:gdLst/>
            <a:ahLst/>
            <a:cxnLst/>
            <a:rect l="l" t="t" r="r" b="b"/>
            <a:pathLst>
              <a:path w="5350728" h="1451385">
                <a:moveTo>
                  <a:pt x="0" y="0"/>
                </a:moveTo>
                <a:lnTo>
                  <a:pt x="5350728" y="0"/>
                </a:lnTo>
                <a:lnTo>
                  <a:pt x="5350728" y="1451385"/>
                </a:lnTo>
                <a:lnTo>
                  <a:pt x="0" y="1451385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12DB08B4-E999-4B5E-821A-5CF8663EF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860626" y="0"/>
            <a:ext cx="10399005" cy="10281761"/>
            <a:chOff x="0" y="0"/>
            <a:chExt cx="406400" cy="40181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6400" cy="401818"/>
            </a:xfrm>
            <a:custGeom>
              <a:avLst/>
              <a:gdLst/>
              <a:ahLst/>
              <a:cxnLst/>
              <a:rect l="l" t="t" r="r" b="b"/>
              <a:pathLst>
                <a:path w="406400" h="401818">
                  <a:moveTo>
                    <a:pt x="203200" y="0"/>
                  </a:moveTo>
                  <a:lnTo>
                    <a:pt x="406400" y="0"/>
                  </a:lnTo>
                  <a:lnTo>
                    <a:pt x="203200" y="401818"/>
                  </a:lnTo>
                  <a:lnTo>
                    <a:pt x="0" y="401818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212C56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101600" y="-66675"/>
              <a:ext cx="203200" cy="4684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1292460" y="-4624142"/>
            <a:ext cx="15839091" cy="8353315"/>
            <a:chOff x="0" y="0"/>
            <a:chExt cx="1324457" cy="698500"/>
          </a:xfrm>
        </p:grpSpPr>
        <p:sp>
          <p:nvSpPr>
            <p:cNvPr id="6" name="Freeform 6"/>
            <p:cNvSpPr/>
            <p:nvPr/>
          </p:nvSpPr>
          <p:spPr>
            <a:xfrm>
              <a:off x="1408" y="0"/>
              <a:ext cx="1321641" cy="698500"/>
            </a:xfrm>
            <a:custGeom>
              <a:avLst/>
              <a:gdLst/>
              <a:ahLst/>
              <a:cxnLst/>
              <a:rect l="l" t="t" r="r" b="b"/>
              <a:pathLst>
                <a:path w="1321641" h="698500">
                  <a:moveTo>
                    <a:pt x="1319362" y="355587"/>
                  </a:moveTo>
                  <a:lnTo>
                    <a:pt x="1123536" y="692163"/>
                  </a:lnTo>
                  <a:cubicBezTo>
                    <a:pt x="1121253" y="696086"/>
                    <a:pt x="1117056" y="698500"/>
                    <a:pt x="1112517" y="698500"/>
                  </a:cubicBezTo>
                  <a:lnTo>
                    <a:pt x="209124" y="698500"/>
                  </a:lnTo>
                  <a:cubicBezTo>
                    <a:pt x="204585" y="698500"/>
                    <a:pt x="200388" y="696086"/>
                    <a:pt x="198105" y="692163"/>
                  </a:cubicBezTo>
                  <a:lnTo>
                    <a:pt x="2279" y="355587"/>
                  </a:lnTo>
                  <a:cubicBezTo>
                    <a:pt x="0" y="351670"/>
                    <a:pt x="0" y="346830"/>
                    <a:pt x="2279" y="342913"/>
                  </a:cubicBezTo>
                  <a:lnTo>
                    <a:pt x="198105" y="6337"/>
                  </a:lnTo>
                  <a:cubicBezTo>
                    <a:pt x="200388" y="2414"/>
                    <a:pt x="204585" y="0"/>
                    <a:pt x="209124" y="0"/>
                  </a:cubicBezTo>
                  <a:lnTo>
                    <a:pt x="1112517" y="0"/>
                  </a:lnTo>
                  <a:cubicBezTo>
                    <a:pt x="1117056" y="0"/>
                    <a:pt x="1121253" y="2414"/>
                    <a:pt x="1123536" y="6337"/>
                  </a:cubicBezTo>
                  <a:lnTo>
                    <a:pt x="1319362" y="342913"/>
                  </a:lnTo>
                  <a:cubicBezTo>
                    <a:pt x="1321641" y="346830"/>
                    <a:pt x="1321641" y="351670"/>
                    <a:pt x="1319362" y="355587"/>
                  </a:cubicBezTo>
                  <a:close/>
                </a:path>
              </a:pathLst>
            </a:custGeom>
            <a:solidFill>
              <a:srgbClr val="194E9D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14300" y="-66675"/>
              <a:ext cx="1095857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rot="-10800000">
            <a:off x="11884095" y="246603"/>
            <a:ext cx="9721007" cy="8882570"/>
          </a:xfrm>
          <a:custGeom>
            <a:avLst/>
            <a:gdLst/>
            <a:ahLst/>
            <a:cxnLst/>
            <a:rect l="l" t="t" r="r" b="b"/>
            <a:pathLst>
              <a:path w="9721007" h="8882570">
                <a:moveTo>
                  <a:pt x="0" y="0"/>
                </a:moveTo>
                <a:lnTo>
                  <a:pt x="9721007" y="0"/>
                </a:lnTo>
                <a:lnTo>
                  <a:pt x="9721007" y="8882570"/>
                </a:lnTo>
                <a:lnTo>
                  <a:pt x="0" y="888257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9257377" y="961785"/>
            <a:ext cx="11838246" cy="9805715"/>
            <a:chOff x="0" y="0"/>
            <a:chExt cx="485107" cy="401818"/>
          </a:xfrm>
        </p:grpSpPr>
        <p:sp>
          <p:nvSpPr>
            <p:cNvPr id="10" name="Freeform 10"/>
            <p:cNvSpPr/>
            <p:nvPr/>
          </p:nvSpPr>
          <p:spPr>
            <a:xfrm>
              <a:off x="11604" y="0"/>
              <a:ext cx="461898" cy="401818"/>
            </a:xfrm>
            <a:custGeom>
              <a:avLst/>
              <a:gdLst/>
              <a:ahLst/>
              <a:cxnLst/>
              <a:rect l="l" t="t" r="r" b="b"/>
              <a:pathLst>
                <a:path w="461898" h="401818">
                  <a:moveTo>
                    <a:pt x="224295" y="0"/>
                  </a:moveTo>
                  <a:lnTo>
                    <a:pt x="440804" y="0"/>
                  </a:lnTo>
                  <a:cubicBezTo>
                    <a:pt x="447789" y="0"/>
                    <a:pt x="454273" y="3625"/>
                    <a:pt x="457932" y="9575"/>
                  </a:cubicBezTo>
                  <a:cubicBezTo>
                    <a:pt x="461590" y="15525"/>
                    <a:pt x="461899" y="22947"/>
                    <a:pt x="458747" y="29180"/>
                  </a:cubicBezTo>
                  <a:lnTo>
                    <a:pt x="285059" y="372638"/>
                  </a:lnTo>
                  <a:cubicBezTo>
                    <a:pt x="276009" y="390535"/>
                    <a:pt x="257659" y="401818"/>
                    <a:pt x="237604" y="401818"/>
                  </a:cubicBezTo>
                  <a:lnTo>
                    <a:pt x="21095" y="401818"/>
                  </a:lnTo>
                  <a:cubicBezTo>
                    <a:pt x="14110" y="401818"/>
                    <a:pt x="7626" y="398193"/>
                    <a:pt x="3967" y="392243"/>
                  </a:cubicBezTo>
                  <a:cubicBezTo>
                    <a:pt x="309" y="386293"/>
                    <a:pt x="0" y="378871"/>
                    <a:pt x="3152" y="372638"/>
                  </a:cubicBezTo>
                  <a:lnTo>
                    <a:pt x="176840" y="29180"/>
                  </a:lnTo>
                  <a:cubicBezTo>
                    <a:pt x="185890" y="11283"/>
                    <a:pt x="204240" y="0"/>
                    <a:pt x="224295" y="0"/>
                  </a:cubicBezTo>
                  <a:close/>
                </a:path>
              </a:pathLst>
            </a:custGeom>
            <a:solidFill>
              <a:srgbClr val="AB1736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101600" y="-66675"/>
              <a:ext cx="281907" cy="4684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9790259" y="1232820"/>
            <a:ext cx="12789377" cy="9544221"/>
            <a:chOff x="0" y="0"/>
            <a:chExt cx="538211" cy="401646"/>
          </a:xfrm>
        </p:grpSpPr>
        <p:sp>
          <p:nvSpPr>
            <p:cNvPr id="13" name="Freeform 13"/>
            <p:cNvSpPr/>
            <p:nvPr/>
          </p:nvSpPr>
          <p:spPr>
            <a:xfrm>
              <a:off x="10745" y="0"/>
              <a:ext cx="516721" cy="401646"/>
            </a:xfrm>
            <a:custGeom>
              <a:avLst/>
              <a:gdLst/>
              <a:ahLst/>
              <a:cxnLst/>
              <a:rect l="l" t="t" r="r" b="b"/>
              <a:pathLst>
                <a:path w="516721" h="401646">
                  <a:moveTo>
                    <a:pt x="222722" y="0"/>
                  </a:moveTo>
                  <a:lnTo>
                    <a:pt x="497199" y="0"/>
                  </a:lnTo>
                  <a:cubicBezTo>
                    <a:pt x="503664" y="0"/>
                    <a:pt x="509665" y="3355"/>
                    <a:pt x="513050" y="8862"/>
                  </a:cubicBezTo>
                  <a:cubicBezTo>
                    <a:pt x="516436" y="14369"/>
                    <a:pt x="516721" y="21239"/>
                    <a:pt x="513802" y="27007"/>
                  </a:cubicBezTo>
                  <a:lnTo>
                    <a:pt x="337929" y="374639"/>
                  </a:lnTo>
                  <a:cubicBezTo>
                    <a:pt x="329549" y="391204"/>
                    <a:pt x="312563" y="401646"/>
                    <a:pt x="293999" y="401646"/>
                  </a:cubicBezTo>
                  <a:lnTo>
                    <a:pt x="19522" y="401646"/>
                  </a:lnTo>
                  <a:cubicBezTo>
                    <a:pt x="13057" y="401646"/>
                    <a:pt x="7056" y="398291"/>
                    <a:pt x="3671" y="392784"/>
                  </a:cubicBezTo>
                  <a:cubicBezTo>
                    <a:pt x="285" y="387277"/>
                    <a:pt x="0" y="380407"/>
                    <a:pt x="2919" y="374639"/>
                  </a:cubicBezTo>
                  <a:lnTo>
                    <a:pt x="178791" y="27007"/>
                  </a:lnTo>
                  <a:cubicBezTo>
                    <a:pt x="187172" y="10442"/>
                    <a:pt x="204158" y="0"/>
                    <a:pt x="222722" y="0"/>
                  </a:cubicBezTo>
                  <a:close/>
                </a:path>
              </a:pathLst>
            </a:custGeom>
            <a:blipFill>
              <a:blip r:embed="rId4"/>
              <a:stretch>
                <a:fillRect l="-14093" t="-10084" r="-21261" b="-909"/>
              </a:stretch>
            </a:blipFill>
            <a:ln w="209550" cap="rnd">
              <a:solidFill>
                <a:srgbClr val="FFFFFF"/>
              </a:solidFill>
              <a:prstDash val="solid"/>
              <a:round/>
            </a:ln>
          </p:spPr>
        </p:sp>
      </p:grpSp>
      <p:sp>
        <p:nvSpPr>
          <p:cNvPr id="14" name="Freeform 14"/>
          <p:cNvSpPr/>
          <p:nvPr/>
        </p:nvSpPr>
        <p:spPr>
          <a:xfrm>
            <a:off x="-465592" y="9677400"/>
            <a:ext cx="2085975" cy="818745"/>
          </a:xfrm>
          <a:custGeom>
            <a:avLst/>
            <a:gdLst/>
            <a:ahLst/>
            <a:cxnLst/>
            <a:rect l="l" t="t" r="r" b="b"/>
            <a:pathLst>
              <a:path w="2085975" h="818745">
                <a:moveTo>
                  <a:pt x="0" y="0"/>
                </a:moveTo>
                <a:lnTo>
                  <a:pt x="2085975" y="0"/>
                </a:lnTo>
                <a:lnTo>
                  <a:pt x="2085975" y="818745"/>
                </a:lnTo>
                <a:lnTo>
                  <a:pt x="0" y="81874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15" name="Group 15"/>
          <p:cNvGrpSpPr/>
          <p:nvPr/>
        </p:nvGrpSpPr>
        <p:grpSpPr>
          <a:xfrm>
            <a:off x="15176500" y="-292020"/>
            <a:ext cx="4035505" cy="818745"/>
            <a:chOff x="0" y="0"/>
            <a:chExt cx="5380674" cy="1091660"/>
          </a:xfrm>
        </p:grpSpPr>
        <p:sp>
          <p:nvSpPr>
            <p:cNvPr id="16" name="Freeform 16"/>
            <p:cNvSpPr/>
            <p:nvPr/>
          </p:nvSpPr>
          <p:spPr>
            <a:xfrm>
              <a:off x="2599374" y="0"/>
              <a:ext cx="2781300" cy="1091660"/>
            </a:xfrm>
            <a:custGeom>
              <a:avLst/>
              <a:gdLst/>
              <a:ahLst/>
              <a:cxnLst/>
              <a:rect l="l" t="t" r="r" b="b"/>
              <a:pathLst>
                <a:path w="2781300" h="1091660">
                  <a:moveTo>
                    <a:pt x="0" y="0"/>
                  </a:moveTo>
                  <a:lnTo>
                    <a:pt x="2781300" y="0"/>
                  </a:lnTo>
                  <a:lnTo>
                    <a:pt x="2781300" y="1091660"/>
                  </a:lnTo>
                  <a:lnTo>
                    <a:pt x="0" y="10916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0" y="0"/>
              <a:ext cx="2487304" cy="1091660"/>
            </a:xfrm>
            <a:custGeom>
              <a:avLst/>
              <a:gdLst/>
              <a:ahLst/>
              <a:cxnLst/>
              <a:rect l="l" t="t" r="r" b="b"/>
              <a:pathLst>
                <a:path w="2487304" h="1091660">
                  <a:moveTo>
                    <a:pt x="0" y="0"/>
                  </a:moveTo>
                  <a:lnTo>
                    <a:pt x="2487304" y="0"/>
                  </a:lnTo>
                  <a:lnTo>
                    <a:pt x="2487304" y="1091660"/>
                  </a:lnTo>
                  <a:lnTo>
                    <a:pt x="0" y="10916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r="-11819"/>
              </a:stretch>
            </a:blipFill>
          </p:spPr>
        </p:sp>
      </p:grpSp>
      <p:grpSp>
        <p:nvGrpSpPr>
          <p:cNvPr id="18" name="Group 18"/>
          <p:cNvGrpSpPr/>
          <p:nvPr/>
        </p:nvGrpSpPr>
        <p:grpSpPr>
          <a:xfrm>
            <a:off x="-3349299" y="-2840784"/>
            <a:ext cx="5114374" cy="4395165"/>
            <a:chOff x="0" y="0"/>
            <a:chExt cx="812800" cy="698500"/>
          </a:xfrm>
        </p:grpSpPr>
        <p:sp>
          <p:nvSpPr>
            <p:cNvPr id="19" name="Freeform 19"/>
            <p:cNvSpPr/>
            <p:nvPr/>
          </p:nvSpPr>
          <p:spPr>
            <a:xfrm>
              <a:off x="4360" y="0"/>
              <a:ext cx="804080" cy="698500"/>
            </a:xfrm>
            <a:custGeom>
              <a:avLst/>
              <a:gdLst/>
              <a:ahLst/>
              <a:cxnLst/>
              <a:rect l="l" t="t" r="r" b="b"/>
              <a:pathLst>
                <a:path w="804080" h="698500">
                  <a:moveTo>
                    <a:pt x="797021" y="368876"/>
                  </a:moveTo>
                  <a:lnTo>
                    <a:pt x="616659" y="678874"/>
                  </a:lnTo>
                  <a:cubicBezTo>
                    <a:pt x="609589" y="691025"/>
                    <a:pt x="596592" y="698500"/>
                    <a:pt x="582534" y="698500"/>
                  </a:cubicBezTo>
                  <a:lnTo>
                    <a:pt x="221546" y="698500"/>
                  </a:lnTo>
                  <a:cubicBezTo>
                    <a:pt x="207488" y="698500"/>
                    <a:pt x="194491" y="691025"/>
                    <a:pt x="187421" y="678874"/>
                  </a:cubicBezTo>
                  <a:lnTo>
                    <a:pt x="7059" y="368876"/>
                  </a:lnTo>
                  <a:cubicBezTo>
                    <a:pt x="0" y="356744"/>
                    <a:pt x="0" y="341756"/>
                    <a:pt x="7059" y="329624"/>
                  </a:cubicBezTo>
                  <a:lnTo>
                    <a:pt x="187421" y="19626"/>
                  </a:lnTo>
                  <a:cubicBezTo>
                    <a:pt x="194491" y="7475"/>
                    <a:pt x="207488" y="0"/>
                    <a:pt x="221546" y="0"/>
                  </a:cubicBezTo>
                  <a:lnTo>
                    <a:pt x="582534" y="0"/>
                  </a:lnTo>
                  <a:cubicBezTo>
                    <a:pt x="596592" y="0"/>
                    <a:pt x="609589" y="7475"/>
                    <a:pt x="616659" y="19626"/>
                  </a:cubicBezTo>
                  <a:lnTo>
                    <a:pt x="797021" y="329624"/>
                  </a:lnTo>
                  <a:cubicBezTo>
                    <a:pt x="804080" y="341756"/>
                    <a:pt x="804080" y="356744"/>
                    <a:pt x="797021" y="368876"/>
                  </a:cubicBezTo>
                  <a:close/>
                </a:path>
              </a:pathLst>
            </a:custGeom>
            <a:solidFill>
              <a:srgbClr val="212C56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114300" y="-66675"/>
              <a:ext cx="584200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21" name="Freeform 21"/>
          <p:cNvSpPr/>
          <p:nvPr/>
        </p:nvSpPr>
        <p:spPr>
          <a:xfrm>
            <a:off x="368234" y="385226"/>
            <a:ext cx="899017" cy="732699"/>
          </a:xfrm>
          <a:custGeom>
            <a:avLst/>
            <a:gdLst/>
            <a:ahLst/>
            <a:cxnLst/>
            <a:rect l="l" t="t" r="r" b="b"/>
            <a:pathLst>
              <a:path w="899017" h="732699">
                <a:moveTo>
                  <a:pt x="0" y="0"/>
                </a:moveTo>
                <a:lnTo>
                  <a:pt x="899017" y="0"/>
                </a:lnTo>
                <a:lnTo>
                  <a:pt x="899017" y="732699"/>
                </a:lnTo>
                <a:lnTo>
                  <a:pt x="0" y="73269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17674864" y="9720423"/>
            <a:ext cx="899017" cy="732699"/>
          </a:xfrm>
          <a:custGeom>
            <a:avLst/>
            <a:gdLst/>
            <a:ahLst/>
            <a:cxnLst/>
            <a:rect l="l" t="t" r="r" b="b"/>
            <a:pathLst>
              <a:path w="899017" h="732699">
                <a:moveTo>
                  <a:pt x="0" y="0"/>
                </a:moveTo>
                <a:lnTo>
                  <a:pt x="899018" y="0"/>
                </a:lnTo>
                <a:lnTo>
                  <a:pt x="899018" y="732699"/>
                </a:lnTo>
                <a:lnTo>
                  <a:pt x="0" y="73269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10732730" y="-3588075"/>
            <a:ext cx="1992249" cy="4114800"/>
          </a:xfrm>
          <a:custGeom>
            <a:avLst/>
            <a:gdLst/>
            <a:ahLst/>
            <a:cxnLst/>
            <a:rect l="l" t="t" r="r" b="b"/>
            <a:pathLst>
              <a:path w="1992249" h="4114800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4259773" y="40873"/>
            <a:ext cx="3977704" cy="1077052"/>
          </a:xfrm>
          <a:custGeom>
            <a:avLst/>
            <a:gdLst/>
            <a:ahLst/>
            <a:cxnLst/>
            <a:rect l="l" t="t" r="r" b="b"/>
            <a:pathLst>
              <a:path w="3977704" h="1077052">
                <a:moveTo>
                  <a:pt x="0" y="0"/>
                </a:moveTo>
                <a:lnTo>
                  <a:pt x="3977704" y="0"/>
                </a:lnTo>
                <a:lnTo>
                  <a:pt x="3977704" y="1077052"/>
                </a:lnTo>
                <a:lnTo>
                  <a:pt x="0" y="1077052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2289292" y="8535465"/>
            <a:ext cx="1184958" cy="1184958"/>
          </a:xfrm>
          <a:custGeom>
            <a:avLst/>
            <a:gdLst/>
            <a:ahLst/>
            <a:cxnLst/>
            <a:rect l="l" t="t" r="r" b="b"/>
            <a:pathLst>
              <a:path w="1184958" h="1184958">
                <a:moveTo>
                  <a:pt x="0" y="0"/>
                </a:moveTo>
                <a:lnTo>
                  <a:pt x="1184958" y="0"/>
                </a:lnTo>
                <a:lnTo>
                  <a:pt x="1184958" y="1184958"/>
                </a:lnTo>
                <a:lnTo>
                  <a:pt x="0" y="118495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5664760" y="6957475"/>
            <a:ext cx="1149104" cy="1149104"/>
          </a:xfrm>
          <a:custGeom>
            <a:avLst/>
            <a:gdLst/>
            <a:ahLst/>
            <a:cxnLst/>
            <a:rect l="l" t="t" r="r" b="b"/>
            <a:pathLst>
              <a:path w="1149104" h="1149104">
                <a:moveTo>
                  <a:pt x="0" y="0"/>
                </a:moveTo>
                <a:lnTo>
                  <a:pt x="1149104" y="0"/>
                </a:lnTo>
                <a:lnTo>
                  <a:pt x="1149104" y="1149104"/>
                </a:lnTo>
                <a:lnTo>
                  <a:pt x="0" y="1149104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664439" y="6855524"/>
            <a:ext cx="1132268" cy="1156851"/>
          </a:xfrm>
          <a:custGeom>
            <a:avLst/>
            <a:gdLst/>
            <a:ahLst/>
            <a:cxnLst/>
            <a:rect l="l" t="t" r="r" b="b"/>
            <a:pathLst>
              <a:path w="1132268" h="1156851">
                <a:moveTo>
                  <a:pt x="0" y="0"/>
                </a:moveTo>
                <a:lnTo>
                  <a:pt x="1132268" y="0"/>
                </a:lnTo>
                <a:lnTo>
                  <a:pt x="1132268" y="1156851"/>
                </a:lnTo>
                <a:lnTo>
                  <a:pt x="0" y="1156851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1941668" y="6740906"/>
            <a:ext cx="850211" cy="1234427"/>
          </a:xfrm>
          <a:custGeom>
            <a:avLst/>
            <a:gdLst/>
            <a:ahLst/>
            <a:cxnLst/>
            <a:rect l="l" t="t" r="r" b="b"/>
            <a:pathLst>
              <a:path w="850211" h="1234427">
                <a:moveTo>
                  <a:pt x="0" y="0"/>
                </a:moveTo>
                <a:lnTo>
                  <a:pt x="850212" y="0"/>
                </a:lnTo>
                <a:lnTo>
                  <a:pt x="850212" y="1234427"/>
                </a:lnTo>
                <a:lnTo>
                  <a:pt x="0" y="1234427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6940168" y="6887111"/>
            <a:ext cx="1314435" cy="1082766"/>
          </a:xfrm>
          <a:custGeom>
            <a:avLst/>
            <a:gdLst/>
            <a:ahLst/>
            <a:cxnLst/>
            <a:rect l="l" t="t" r="r" b="b"/>
            <a:pathLst>
              <a:path w="1314435" h="1082766">
                <a:moveTo>
                  <a:pt x="0" y="0"/>
                </a:moveTo>
                <a:lnTo>
                  <a:pt x="1314435" y="0"/>
                </a:lnTo>
                <a:lnTo>
                  <a:pt x="1314435" y="1082766"/>
                </a:lnTo>
                <a:lnTo>
                  <a:pt x="0" y="1082766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2883422" y="6793676"/>
            <a:ext cx="1181656" cy="1181656"/>
          </a:xfrm>
          <a:custGeom>
            <a:avLst/>
            <a:gdLst/>
            <a:ahLst/>
            <a:cxnLst/>
            <a:rect l="l" t="t" r="r" b="b"/>
            <a:pathLst>
              <a:path w="1181656" h="1181656">
                <a:moveTo>
                  <a:pt x="0" y="0"/>
                </a:moveTo>
                <a:lnTo>
                  <a:pt x="1181656" y="0"/>
                </a:lnTo>
                <a:lnTo>
                  <a:pt x="1181656" y="1181657"/>
                </a:lnTo>
                <a:lnTo>
                  <a:pt x="0" y="1181657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 rot="-321539">
            <a:off x="4112392" y="7025389"/>
            <a:ext cx="1505054" cy="1083639"/>
          </a:xfrm>
          <a:custGeom>
            <a:avLst/>
            <a:gdLst/>
            <a:ahLst/>
            <a:cxnLst/>
            <a:rect l="l" t="t" r="r" b="b"/>
            <a:pathLst>
              <a:path w="1505054" h="1083639">
                <a:moveTo>
                  <a:pt x="0" y="0"/>
                </a:moveTo>
                <a:lnTo>
                  <a:pt x="1505054" y="0"/>
                </a:lnTo>
                <a:lnTo>
                  <a:pt x="1505054" y="1083639"/>
                </a:lnTo>
                <a:lnTo>
                  <a:pt x="0" y="1083639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>
            <a:off x="8569800" y="6691156"/>
            <a:ext cx="1393568" cy="1474676"/>
          </a:xfrm>
          <a:custGeom>
            <a:avLst/>
            <a:gdLst/>
            <a:ahLst/>
            <a:cxnLst/>
            <a:rect l="l" t="t" r="r" b="b"/>
            <a:pathLst>
              <a:path w="1393568" h="1474676">
                <a:moveTo>
                  <a:pt x="0" y="0"/>
                </a:moveTo>
                <a:lnTo>
                  <a:pt x="1393569" y="0"/>
                </a:lnTo>
                <a:lnTo>
                  <a:pt x="1393569" y="1474676"/>
                </a:lnTo>
                <a:lnTo>
                  <a:pt x="0" y="1474676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>
            <a:off x="3564439" y="8434348"/>
            <a:ext cx="1300480" cy="1297229"/>
          </a:xfrm>
          <a:custGeom>
            <a:avLst/>
            <a:gdLst/>
            <a:ahLst/>
            <a:cxnLst/>
            <a:rect l="l" t="t" r="r" b="b"/>
            <a:pathLst>
              <a:path w="1300480" h="1297229">
                <a:moveTo>
                  <a:pt x="0" y="0"/>
                </a:moveTo>
                <a:lnTo>
                  <a:pt x="1300480" y="0"/>
                </a:lnTo>
                <a:lnTo>
                  <a:pt x="1300480" y="1297229"/>
                </a:lnTo>
                <a:lnTo>
                  <a:pt x="0" y="1297229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a:blipFill>
        </p:spPr>
      </p:sp>
      <p:sp>
        <p:nvSpPr>
          <p:cNvPr id="34" name="Freeform 34"/>
          <p:cNvSpPr/>
          <p:nvPr/>
        </p:nvSpPr>
        <p:spPr>
          <a:xfrm>
            <a:off x="5055901" y="8250169"/>
            <a:ext cx="1609497" cy="1481408"/>
          </a:xfrm>
          <a:custGeom>
            <a:avLst/>
            <a:gdLst/>
            <a:ahLst/>
            <a:cxnLst/>
            <a:rect l="l" t="t" r="r" b="b"/>
            <a:pathLst>
              <a:path w="1609497" h="1481408">
                <a:moveTo>
                  <a:pt x="0" y="0"/>
                </a:moveTo>
                <a:lnTo>
                  <a:pt x="1609496" y="0"/>
                </a:lnTo>
                <a:lnTo>
                  <a:pt x="1609496" y="1481408"/>
                </a:lnTo>
                <a:lnTo>
                  <a:pt x="0" y="1481408"/>
                </a:lnTo>
                <a:lnTo>
                  <a:pt x="0" y="0"/>
                </a:lnTo>
                <a:close/>
              </a:path>
            </a:pathLst>
          </a:custGeom>
          <a:blipFill>
            <a:blip r:embed="rId34">
              <a:extLst>
                <a:ext uri="{96DAC541-7B7A-43D3-8B79-37D633B846F1}">
                  <asvg:svgBlip xmlns:asvg="http://schemas.microsoft.com/office/drawing/2016/SVG/main" r:embed="rId35"/>
                </a:ext>
              </a:extLst>
            </a:blip>
            <a:stretch>
              <a:fillRect/>
            </a:stretch>
          </a:blipFill>
        </p:spPr>
      </p:sp>
      <p:sp>
        <p:nvSpPr>
          <p:cNvPr id="35" name="Freeform 35"/>
          <p:cNvSpPr/>
          <p:nvPr/>
        </p:nvSpPr>
        <p:spPr>
          <a:xfrm>
            <a:off x="6913034" y="8328763"/>
            <a:ext cx="1368703" cy="1324220"/>
          </a:xfrm>
          <a:custGeom>
            <a:avLst/>
            <a:gdLst/>
            <a:ahLst/>
            <a:cxnLst/>
            <a:rect l="l" t="t" r="r" b="b"/>
            <a:pathLst>
              <a:path w="1368703" h="1324220">
                <a:moveTo>
                  <a:pt x="0" y="0"/>
                </a:moveTo>
                <a:lnTo>
                  <a:pt x="1368703" y="0"/>
                </a:lnTo>
                <a:lnTo>
                  <a:pt x="1368703" y="1324220"/>
                </a:lnTo>
                <a:lnTo>
                  <a:pt x="0" y="1324220"/>
                </a:lnTo>
                <a:lnTo>
                  <a:pt x="0" y="0"/>
                </a:lnTo>
                <a:close/>
              </a:path>
            </a:pathLst>
          </a:custGeom>
          <a:blipFill>
            <a:blip r:embed="rId36">
              <a:extLst>
                <a:ext uri="{96DAC541-7B7A-43D3-8B79-37D633B846F1}">
                  <asvg:svgBlip xmlns:asvg="http://schemas.microsoft.com/office/drawing/2016/SVG/main" r:embed="rId37"/>
                </a:ext>
              </a:extLst>
            </a:blip>
            <a:stretch>
              <a:fillRect/>
            </a:stretch>
          </a:blipFill>
        </p:spPr>
      </p:sp>
      <p:sp>
        <p:nvSpPr>
          <p:cNvPr id="36" name="TextBox 36"/>
          <p:cNvSpPr txBox="1"/>
          <p:nvPr/>
        </p:nvSpPr>
        <p:spPr>
          <a:xfrm>
            <a:off x="664439" y="2387761"/>
            <a:ext cx="10392420" cy="3813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50"/>
              </a:lnSpc>
              <a:spcBef>
                <a:spcPct val="0"/>
              </a:spcBef>
            </a:pPr>
            <a:r>
              <a:rPr lang="en-US" sz="3300" b="1" dirty="0">
                <a:solidFill>
                  <a:srgbClr val="212C56"/>
                </a:solidFill>
                <a:latin typeface="TT Norms Bold"/>
                <a:ea typeface="TT Norms Bold"/>
                <a:cs typeface="TT Norms Bold"/>
                <a:sym typeface="TT Norms Bold"/>
              </a:rPr>
              <a:t>•All pupils choose 3 options</a:t>
            </a:r>
          </a:p>
          <a:p>
            <a:pPr algn="ctr">
              <a:lnSpc>
                <a:spcPts val="4950"/>
              </a:lnSpc>
              <a:spcBef>
                <a:spcPct val="0"/>
              </a:spcBef>
            </a:pPr>
            <a:r>
              <a:rPr lang="en-US" sz="3300" b="1" dirty="0">
                <a:solidFill>
                  <a:srgbClr val="212C56"/>
                </a:solidFill>
                <a:latin typeface="TT Norms Bold"/>
                <a:ea typeface="TT Norms Bold"/>
                <a:cs typeface="TT Norms Bold"/>
                <a:sym typeface="TT Norms Bold"/>
              </a:rPr>
              <a:t>•All pupils must choose either Geography or History</a:t>
            </a:r>
          </a:p>
          <a:p>
            <a:pPr algn="ctr">
              <a:lnSpc>
                <a:spcPts val="4950"/>
              </a:lnSpc>
              <a:spcBef>
                <a:spcPct val="0"/>
              </a:spcBef>
            </a:pPr>
            <a:r>
              <a:rPr lang="en-US" sz="3300" b="1" dirty="0">
                <a:solidFill>
                  <a:srgbClr val="212C56"/>
                </a:solidFill>
                <a:latin typeface="TT Norms Bold"/>
                <a:ea typeface="TT Norms Bold"/>
                <a:cs typeface="TT Norms Bold"/>
                <a:sym typeface="TT Norms Bold"/>
              </a:rPr>
              <a:t>•We shall be pushing the </a:t>
            </a:r>
            <a:r>
              <a:rPr lang="en-US" sz="3300" b="1" dirty="0" err="1">
                <a:solidFill>
                  <a:srgbClr val="212C56"/>
                </a:solidFill>
                <a:latin typeface="TT Norms Bold"/>
                <a:ea typeface="TT Norms Bold"/>
                <a:cs typeface="TT Norms Bold"/>
                <a:sym typeface="TT Norms Bold"/>
              </a:rPr>
              <a:t>Ebacc</a:t>
            </a:r>
            <a:r>
              <a:rPr lang="en-US" sz="3300" b="1" dirty="0">
                <a:solidFill>
                  <a:srgbClr val="212C56"/>
                </a:solidFill>
                <a:latin typeface="TT Norms Bold"/>
                <a:ea typeface="TT Norms Bold"/>
                <a:cs typeface="TT Norms Bold"/>
                <a:sym typeface="TT Norms Bold"/>
              </a:rPr>
              <a:t> qualification (English, </a:t>
            </a:r>
            <a:r>
              <a:rPr lang="en-US" sz="3300" b="1" dirty="0" err="1">
                <a:solidFill>
                  <a:srgbClr val="212C56"/>
                </a:solidFill>
                <a:latin typeface="TT Norms Bold"/>
                <a:ea typeface="TT Norms Bold"/>
                <a:cs typeface="TT Norms Bold"/>
                <a:sym typeface="TT Norms Bold"/>
              </a:rPr>
              <a:t>Maths</a:t>
            </a:r>
            <a:r>
              <a:rPr lang="en-US" sz="3300" b="1" dirty="0">
                <a:solidFill>
                  <a:srgbClr val="212C56"/>
                </a:solidFill>
                <a:latin typeface="TT Norms Bold"/>
                <a:ea typeface="TT Norms Bold"/>
                <a:cs typeface="TT Norms Bold"/>
                <a:sym typeface="TT Norms Bold"/>
              </a:rPr>
              <a:t>, Science, a humanity and a language)</a:t>
            </a:r>
          </a:p>
          <a:p>
            <a:pPr algn="ctr">
              <a:lnSpc>
                <a:spcPts val="4950"/>
              </a:lnSpc>
              <a:spcBef>
                <a:spcPct val="0"/>
              </a:spcBef>
            </a:pPr>
            <a:r>
              <a:rPr lang="en-US" sz="3300" b="1" dirty="0">
                <a:solidFill>
                  <a:srgbClr val="212C56"/>
                </a:solidFill>
                <a:latin typeface="TT Norms Bold"/>
                <a:ea typeface="TT Norms Bold"/>
                <a:cs typeface="TT Norms Bold"/>
                <a:sym typeface="TT Norms Bold"/>
              </a:rPr>
              <a:t>•We have heavily invested in our languages department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267251" y="1170049"/>
            <a:ext cx="9557980" cy="955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74"/>
              </a:lnSpc>
            </a:pPr>
            <a:r>
              <a:rPr lang="en-US" sz="6499" b="1" dirty="0">
                <a:solidFill>
                  <a:srgbClr val="212C56"/>
                </a:solidFill>
                <a:latin typeface="TT Norms Bold"/>
                <a:ea typeface="TT Norms Bold"/>
                <a:cs typeface="TT Norms Bold"/>
                <a:sym typeface="TT Norms Bold"/>
              </a:rPr>
              <a:t>LOOKING AHEAD</a:t>
            </a:r>
          </a:p>
        </p:txBody>
      </p:sp>
      <p:sp>
        <p:nvSpPr>
          <p:cNvPr id="38" name="Slide Number Placeholder 37">
            <a:extLst>
              <a:ext uri="{FF2B5EF4-FFF2-40B4-BE49-F238E27FC236}">
                <a16:creationId xmlns:a16="http://schemas.microsoft.com/office/drawing/2014/main" id="{9AA875D3-EF60-4A64-896C-D570845261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801522" y="-1114950"/>
            <a:ext cx="7335291" cy="2801892"/>
            <a:chOff x="0" y="0"/>
            <a:chExt cx="930920" cy="355587"/>
          </a:xfrm>
        </p:grpSpPr>
        <p:sp>
          <p:nvSpPr>
            <p:cNvPr id="3" name="Freeform 3"/>
            <p:cNvSpPr/>
            <p:nvPr/>
          </p:nvSpPr>
          <p:spPr>
            <a:xfrm>
              <a:off x="12460" y="0"/>
              <a:ext cx="906000" cy="355587"/>
            </a:xfrm>
            <a:custGeom>
              <a:avLst/>
              <a:gdLst/>
              <a:ahLst/>
              <a:cxnLst/>
              <a:rect l="l" t="t" r="r" b="b"/>
              <a:pathLst>
                <a:path w="906000" h="355587">
                  <a:moveTo>
                    <a:pt x="683597" y="0"/>
                  </a:moveTo>
                  <a:lnTo>
                    <a:pt x="19203" y="0"/>
                  </a:lnTo>
                  <a:cubicBezTo>
                    <a:pt x="12653" y="0"/>
                    <a:pt x="6598" y="3487"/>
                    <a:pt x="3311" y="9152"/>
                  </a:cubicBezTo>
                  <a:cubicBezTo>
                    <a:pt x="23" y="14817"/>
                    <a:pt x="0" y="21804"/>
                    <a:pt x="3250" y="27491"/>
                  </a:cubicBezTo>
                  <a:lnTo>
                    <a:pt x="175030" y="328096"/>
                  </a:lnTo>
                  <a:cubicBezTo>
                    <a:pt x="184745" y="345096"/>
                    <a:pt x="202823" y="355587"/>
                    <a:pt x="222403" y="355587"/>
                  </a:cubicBezTo>
                  <a:lnTo>
                    <a:pt x="886797" y="355587"/>
                  </a:lnTo>
                  <a:cubicBezTo>
                    <a:pt x="893347" y="355587"/>
                    <a:pt x="899402" y="352101"/>
                    <a:pt x="902689" y="346435"/>
                  </a:cubicBezTo>
                  <a:cubicBezTo>
                    <a:pt x="905977" y="340770"/>
                    <a:pt x="906000" y="333783"/>
                    <a:pt x="902750" y="328096"/>
                  </a:cubicBezTo>
                  <a:lnTo>
                    <a:pt x="730970" y="27491"/>
                  </a:lnTo>
                  <a:cubicBezTo>
                    <a:pt x="721255" y="10491"/>
                    <a:pt x="703177" y="0"/>
                    <a:pt x="683597" y="0"/>
                  </a:cubicBezTo>
                  <a:close/>
                </a:path>
              </a:pathLst>
            </a:custGeom>
            <a:solidFill>
              <a:srgbClr val="AB1736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101600" y="-66675"/>
              <a:ext cx="727720" cy="4222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2203448">
            <a:off x="16965976" y="-943369"/>
            <a:ext cx="2401361" cy="2458731"/>
          </a:xfrm>
          <a:custGeom>
            <a:avLst/>
            <a:gdLst/>
            <a:ahLst/>
            <a:cxnLst/>
            <a:rect l="l" t="t" r="r" b="b"/>
            <a:pathLst>
              <a:path w="2401361" h="2458731">
                <a:moveTo>
                  <a:pt x="0" y="0"/>
                </a:moveTo>
                <a:lnTo>
                  <a:pt x="2401361" y="0"/>
                </a:lnTo>
                <a:lnTo>
                  <a:pt x="2401361" y="2458731"/>
                </a:lnTo>
                <a:lnTo>
                  <a:pt x="0" y="245873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-2822215" y="-1659968"/>
            <a:ext cx="18379715" cy="3888558"/>
            <a:chOff x="0" y="0"/>
            <a:chExt cx="1673415" cy="354041"/>
          </a:xfrm>
        </p:grpSpPr>
        <p:sp>
          <p:nvSpPr>
            <p:cNvPr id="7" name="Freeform 7"/>
            <p:cNvSpPr/>
            <p:nvPr/>
          </p:nvSpPr>
          <p:spPr>
            <a:xfrm>
              <a:off x="5822" y="0"/>
              <a:ext cx="1661771" cy="354041"/>
            </a:xfrm>
            <a:custGeom>
              <a:avLst/>
              <a:gdLst/>
              <a:ahLst/>
              <a:cxnLst/>
              <a:rect l="l" t="t" r="r" b="b"/>
              <a:pathLst>
                <a:path w="1661771" h="354041">
                  <a:moveTo>
                    <a:pt x="212121" y="0"/>
                  </a:moveTo>
                  <a:lnTo>
                    <a:pt x="1652851" y="0"/>
                  </a:lnTo>
                  <a:cubicBezTo>
                    <a:pt x="1655897" y="0"/>
                    <a:pt x="1658712" y="1623"/>
                    <a:pt x="1660239" y="4259"/>
                  </a:cubicBezTo>
                  <a:cubicBezTo>
                    <a:pt x="1661765" y="6895"/>
                    <a:pt x="1661771" y="10145"/>
                    <a:pt x="1660255" y="12786"/>
                  </a:cubicBezTo>
                  <a:lnTo>
                    <a:pt x="1471732" y="341255"/>
                  </a:lnTo>
                  <a:cubicBezTo>
                    <a:pt x="1467193" y="349164"/>
                    <a:pt x="1458770" y="354041"/>
                    <a:pt x="1449651" y="354041"/>
                  </a:cubicBezTo>
                  <a:lnTo>
                    <a:pt x="8921" y="354041"/>
                  </a:lnTo>
                  <a:cubicBezTo>
                    <a:pt x="5875" y="354041"/>
                    <a:pt x="3059" y="352418"/>
                    <a:pt x="1533" y="349782"/>
                  </a:cubicBezTo>
                  <a:cubicBezTo>
                    <a:pt x="7" y="347146"/>
                    <a:pt x="0" y="343896"/>
                    <a:pt x="1517" y="341255"/>
                  </a:cubicBezTo>
                  <a:lnTo>
                    <a:pt x="190039" y="12786"/>
                  </a:lnTo>
                  <a:cubicBezTo>
                    <a:pt x="194579" y="4877"/>
                    <a:pt x="203002" y="0"/>
                    <a:pt x="212121" y="0"/>
                  </a:cubicBezTo>
                  <a:close/>
                </a:path>
              </a:pathLst>
            </a:custGeom>
            <a:solidFill>
              <a:srgbClr val="212B56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101600" y="-66675"/>
              <a:ext cx="1470215" cy="4207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-4021186" flipH="1">
            <a:off x="-2164000" y="-580014"/>
            <a:ext cx="6677500" cy="2612572"/>
          </a:xfrm>
          <a:custGeom>
            <a:avLst/>
            <a:gdLst/>
            <a:ahLst/>
            <a:cxnLst/>
            <a:rect l="l" t="t" r="r" b="b"/>
            <a:pathLst>
              <a:path w="6677500" h="2612572">
                <a:moveTo>
                  <a:pt x="6677500" y="0"/>
                </a:moveTo>
                <a:lnTo>
                  <a:pt x="0" y="0"/>
                </a:lnTo>
                <a:lnTo>
                  <a:pt x="0" y="2612572"/>
                </a:lnTo>
                <a:lnTo>
                  <a:pt x="6677500" y="2612572"/>
                </a:lnTo>
                <a:lnTo>
                  <a:pt x="6677500" y="0"/>
                </a:lnTo>
                <a:close/>
              </a:path>
            </a:pathLst>
          </a:custGeom>
          <a:blipFill>
            <a:blip r:embed="rId5">
              <a:alphaModFix amt="5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-387376" y="9972675"/>
            <a:ext cx="17646676" cy="1656163"/>
          </a:xfrm>
          <a:custGeom>
            <a:avLst/>
            <a:gdLst/>
            <a:ahLst/>
            <a:cxnLst/>
            <a:rect l="l" t="t" r="r" b="b"/>
            <a:pathLst>
              <a:path w="17646676" h="1656163">
                <a:moveTo>
                  <a:pt x="0" y="0"/>
                </a:moveTo>
                <a:lnTo>
                  <a:pt x="17646676" y="0"/>
                </a:lnTo>
                <a:lnTo>
                  <a:pt x="17646676" y="1656163"/>
                </a:lnTo>
                <a:lnTo>
                  <a:pt x="0" y="165616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t="-290245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3565251" y="-3510381"/>
            <a:ext cx="1992249" cy="4114800"/>
          </a:xfrm>
          <a:custGeom>
            <a:avLst/>
            <a:gdLst/>
            <a:ahLst/>
            <a:cxnLst/>
            <a:rect l="l" t="t" r="r" b="b"/>
            <a:pathLst>
              <a:path w="1992249" h="4114800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-1383500" y="8847436"/>
            <a:ext cx="1992249" cy="4114800"/>
          </a:xfrm>
          <a:custGeom>
            <a:avLst/>
            <a:gdLst/>
            <a:ahLst/>
            <a:cxnLst/>
            <a:rect l="l" t="t" r="r" b="b"/>
            <a:pathLst>
              <a:path w="1992249" h="4114800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0" y="2292920"/>
            <a:ext cx="17963032" cy="72999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  <a:spcBef>
                <a:spcPct val="0"/>
              </a:spcBef>
            </a:pPr>
            <a:r>
              <a:rPr lang="en-US" sz="2400" b="1" dirty="0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Our Year 8 curriculum builds on the foundations laid in Year 7 and is part of our ambitious, 5-year spiral curriculum. We place significant emphasis on the retention and retrieval of key knowledge as well as reading and literacy skills. Our subject offer for Year 8 across two weeks this year is as follows:</a:t>
            </a:r>
          </a:p>
          <a:p>
            <a:pPr algn="ctr">
              <a:lnSpc>
                <a:spcPts val="3600"/>
              </a:lnSpc>
            </a:pPr>
            <a:r>
              <a:rPr lang="en-US" sz="2400" b="1" dirty="0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•English – 7 lessons</a:t>
            </a:r>
          </a:p>
          <a:p>
            <a:pPr algn="ctr">
              <a:lnSpc>
                <a:spcPts val="3600"/>
              </a:lnSpc>
            </a:pPr>
            <a:r>
              <a:rPr lang="en-US" sz="2400" b="1" dirty="0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•</a:t>
            </a:r>
            <a:r>
              <a:rPr lang="en-US" sz="2400" b="1" dirty="0" err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Maths</a:t>
            </a:r>
            <a:r>
              <a:rPr lang="en-US" sz="2400" b="1" dirty="0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 – 7 lessons </a:t>
            </a:r>
          </a:p>
          <a:p>
            <a:pPr algn="ctr">
              <a:lnSpc>
                <a:spcPts val="3600"/>
              </a:lnSpc>
            </a:pPr>
            <a:r>
              <a:rPr lang="en-US" sz="2400" b="1" dirty="0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•Science – 6 lessons</a:t>
            </a:r>
          </a:p>
          <a:p>
            <a:pPr algn="ctr">
              <a:lnSpc>
                <a:spcPts val="3600"/>
              </a:lnSpc>
            </a:pPr>
            <a:r>
              <a:rPr lang="en-US" sz="2400" b="1" dirty="0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•RE – 5 lessons</a:t>
            </a:r>
          </a:p>
          <a:p>
            <a:pPr algn="ctr">
              <a:lnSpc>
                <a:spcPts val="3600"/>
              </a:lnSpc>
            </a:pPr>
            <a:r>
              <a:rPr lang="en-US" sz="2400" b="1" dirty="0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•Art – 2 lessons</a:t>
            </a:r>
          </a:p>
          <a:p>
            <a:pPr algn="ctr">
              <a:lnSpc>
                <a:spcPts val="3600"/>
              </a:lnSpc>
            </a:pPr>
            <a:r>
              <a:rPr lang="en-US" sz="2400" b="1" dirty="0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•Computer Science – 2 lessons</a:t>
            </a:r>
          </a:p>
          <a:p>
            <a:pPr algn="ctr">
              <a:lnSpc>
                <a:spcPts val="3600"/>
              </a:lnSpc>
            </a:pPr>
            <a:r>
              <a:rPr lang="en-US" sz="2400" b="1" dirty="0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•Geography – 3 lessons</a:t>
            </a:r>
          </a:p>
          <a:p>
            <a:pPr algn="ctr">
              <a:lnSpc>
                <a:spcPts val="3600"/>
              </a:lnSpc>
            </a:pPr>
            <a:r>
              <a:rPr lang="en-US" sz="2400" b="1" dirty="0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•History – 3 lessons</a:t>
            </a:r>
          </a:p>
          <a:p>
            <a:pPr algn="ctr">
              <a:lnSpc>
                <a:spcPts val="3600"/>
              </a:lnSpc>
            </a:pPr>
            <a:r>
              <a:rPr lang="en-US" sz="2400" b="1" dirty="0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•Music – 2 lessons</a:t>
            </a:r>
          </a:p>
          <a:p>
            <a:pPr algn="ctr">
              <a:lnSpc>
                <a:spcPts val="3600"/>
              </a:lnSpc>
            </a:pPr>
            <a:r>
              <a:rPr lang="en-US" sz="2400" b="1" dirty="0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•Personal Development – 2 lessons</a:t>
            </a:r>
          </a:p>
          <a:p>
            <a:pPr algn="ctr">
              <a:lnSpc>
                <a:spcPts val="3600"/>
              </a:lnSpc>
            </a:pPr>
            <a:r>
              <a:rPr lang="en-US" sz="2400" b="1" dirty="0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•PE – 2 lessons</a:t>
            </a:r>
          </a:p>
          <a:p>
            <a:pPr algn="ctr">
              <a:lnSpc>
                <a:spcPts val="3600"/>
              </a:lnSpc>
            </a:pPr>
            <a:r>
              <a:rPr lang="en-US" sz="2400" b="1" dirty="0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•Spanish – 4 lessons</a:t>
            </a:r>
          </a:p>
          <a:p>
            <a:pPr algn="ctr">
              <a:lnSpc>
                <a:spcPts val="3600"/>
              </a:lnSpc>
            </a:pPr>
            <a:r>
              <a:rPr lang="en-US" sz="2400" b="1" dirty="0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•In addition, reading takes place in form time</a:t>
            </a:r>
          </a:p>
        </p:txBody>
      </p:sp>
      <p:sp>
        <p:nvSpPr>
          <p:cNvPr id="14" name="Freeform 14"/>
          <p:cNvSpPr/>
          <p:nvPr/>
        </p:nvSpPr>
        <p:spPr>
          <a:xfrm>
            <a:off x="2153883" y="3673250"/>
            <a:ext cx="2239760" cy="2186566"/>
          </a:xfrm>
          <a:custGeom>
            <a:avLst/>
            <a:gdLst/>
            <a:ahLst/>
            <a:cxnLst/>
            <a:rect l="l" t="t" r="r" b="b"/>
            <a:pathLst>
              <a:path w="2239760" h="2186566">
                <a:moveTo>
                  <a:pt x="0" y="0"/>
                </a:moveTo>
                <a:lnTo>
                  <a:pt x="2239760" y="0"/>
                </a:lnTo>
                <a:lnTo>
                  <a:pt x="2239760" y="2186566"/>
                </a:lnTo>
                <a:lnTo>
                  <a:pt x="0" y="218656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608749" y="5981000"/>
            <a:ext cx="2665015" cy="1718934"/>
          </a:xfrm>
          <a:custGeom>
            <a:avLst/>
            <a:gdLst/>
            <a:ahLst/>
            <a:cxnLst/>
            <a:rect l="l" t="t" r="r" b="b"/>
            <a:pathLst>
              <a:path w="2665015" h="1718934">
                <a:moveTo>
                  <a:pt x="0" y="0"/>
                </a:moveTo>
                <a:lnTo>
                  <a:pt x="2665014" y="0"/>
                </a:lnTo>
                <a:lnTo>
                  <a:pt x="2665014" y="1718934"/>
                </a:lnTo>
                <a:lnTo>
                  <a:pt x="0" y="171893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2638359" y="7823759"/>
            <a:ext cx="2085003" cy="1536821"/>
          </a:xfrm>
          <a:custGeom>
            <a:avLst/>
            <a:gdLst/>
            <a:ahLst/>
            <a:cxnLst/>
            <a:rect l="l" t="t" r="r" b="b"/>
            <a:pathLst>
              <a:path w="2085003" h="1536821">
                <a:moveTo>
                  <a:pt x="0" y="0"/>
                </a:moveTo>
                <a:lnTo>
                  <a:pt x="2085004" y="0"/>
                </a:lnTo>
                <a:lnTo>
                  <a:pt x="2085004" y="1536821"/>
                </a:lnTo>
                <a:lnTo>
                  <a:pt x="0" y="153682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3997884" y="3673250"/>
            <a:ext cx="1431588" cy="1863720"/>
          </a:xfrm>
          <a:custGeom>
            <a:avLst/>
            <a:gdLst/>
            <a:ahLst/>
            <a:cxnLst/>
            <a:rect l="l" t="t" r="r" b="b"/>
            <a:pathLst>
              <a:path w="1431588" h="1863720">
                <a:moveTo>
                  <a:pt x="0" y="0"/>
                </a:moveTo>
                <a:lnTo>
                  <a:pt x="1431588" y="0"/>
                </a:lnTo>
                <a:lnTo>
                  <a:pt x="1431588" y="1863720"/>
                </a:lnTo>
                <a:lnTo>
                  <a:pt x="0" y="186372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2452907" y="5603645"/>
            <a:ext cx="2108469" cy="1840118"/>
          </a:xfrm>
          <a:custGeom>
            <a:avLst/>
            <a:gdLst/>
            <a:ahLst/>
            <a:cxnLst/>
            <a:rect l="l" t="t" r="r" b="b"/>
            <a:pathLst>
              <a:path w="2108469" h="1840118">
                <a:moveTo>
                  <a:pt x="0" y="0"/>
                </a:moveTo>
                <a:lnTo>
                  <a:pt x="2108469" y="0"/>
                </a:lnTo>
                <a:lnTo>
                  <a:pt x="2108469" y="1840118"/>
                </a:lnTo>
                <a:lnTo>
                  <a:pt x="0" y="1840118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4158118" y="7699934"/>
            <a:ext cx="2142065" cy="1518919"/>
          </a:xfrm>
          <a:custGeom>
            <a:avLst/>
            <a:gdLst/>
            <a:ahLst/>
            <a:cxnLst/>
            <a:rect l="l" t="t" r="r" b="b"/>
            <a:pathLst>
              <a:path w="2142065" h="1518919">
                <a:moveTo>
                  <a:pt x="0" y="0"/>
                </a:moveTo>
                <a:lnTo>
                  <a:pt x="2142065" y="0"/>
                </a:lnTo>
                <a:lnTo>
                  <a:pt x="2142065" y="1518919"/>
                </a:lnTo>
                <a:lnTo>
                  <a:pt x="0" y="1518919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2678894" y="1142967"/>
            <a:ext cx="12320651" cy="7766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95"/>
              </a:lnSpc>
            </a:pPr>
            <a:r>
              <a:rPr lang="en-US" sz="5300" b="1" dirty="0">
                <a:solidFill>
                  <a:srgbClr val="FFFFFF"/>
                </a:solidFill>
                <a:latin typeface="TT Norms Bold"/>
                <a:ea typeface="TT Norms Bold"/>
                <a:cs typeface="TT Norms Bold"/>
                <a:sym typeface="TT Norms Bold"/>
              </a:rPr>
              <a:t>THE YEAR 8 CURRICULUM </a:t>
            </a:r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4E725B59-7DAD-4371-B200-2816D199C9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427825" y="-3317663"/>
            <a:ext cx="11945087" cy="12492557"/>
            <a:chOff x="0" y="0"/>
            <a:chExt cx="759608" cy="794422"/>
          </a:xfrm>
        </p:grpSpPr>
        <p:sp>
          <p:nvSpPr>
            <p:cNvPr id="3" name="Freeform 3"/>
            <p:cNvSpPr/>
            <p:nvPr/>
          </p:nvSpPr>
          <p:spPr>
            <a:xfrm>
              <a:off x="3294" y="0"/>
              <a:ext cx="753019" cy="794422"/>
            </a:xfrm>
            <a:custGeom>
              <a:avLst/>
              <a:gdLst/>
              <a:ahLst/>
              <a:cxnLst/>
              <a:rect l="l" t="t" r="r" b="b"/>
              <a:pathLst>
                <a:path w="753019" h="794422">
                  <a:moveTo>
                    <a:pt x="747458" y="414521"/>
                  </a:moveTo>
                  <a:lnTo>
                    <a:pt x="561969" y="777112"/>
                  </a:lnTo>
                  <a:cubicBezTo>
                    <a:pt x="556534" y="787737"/>
                    <a:pt x="545605" y="794422"/>
                    <a:pt x="533670" y="794422"/>
                  </a:cubicBezTo>
                  <a:lnTo>
                    <a:pt x="219350" y="794422"/>
                  </a:lnTo>
                  <a:cubicBezTo>
                    <a:pt x="207415" y="794422"/>
                    <a:pt x="196486" y="787737"/>
                    <a:pt x="191051" y="777112"/>
                  </a:cubicBezTo>
                  <a:lnTo>
                    <a:pt x="5561" y="414521"/>
                  </a:lnTo>
                  <a:cubicBezTo>
                    <a:pt x="0" y="403651"/>
                    <a:pt x="0" y="390771"/>
                    <a:pt x="5561" y="379901"/>
                  </a:cubicBezTo>
                  <a:lnTo>
                    <a:pt x="191051" y="17310"/>
                  </a:lnTo>
                  <a:cubicBezTo>
                    <a:pt x="196486" y="6685"/>
                    <a:pt x="207415" y="0"/>
                    <a:pt x="219350" y="0"/>
                  </a:cubicBezTo>
                  <a:lnTo>
                    <a:pt x="533670" y="0"/>
                  </a:lnTo>
                  <a:cubicBezTo>
                    <a:pt x="545605" y="0"/>
                    <a:pt x="556534" y="6685"/>
                    <a:pt x="561969" y="17310"/>
                  </a:cubicBezTo>
                  <a:lnTo>
                    <a:pt x="747458" y="379901"/>
                  </a:lnTo>
                  <a:cubicBezTo>
                    <a:pt x="753019" y="390771"/>
                    <a:pt x="753019" y="403651"/>
                    <a:pt x="747458" y="414521"/>
                  </a:cubicBezTo>
                  <a:close/>
                </a:path>
              </a:pathLst>
            </a:custGeom>
            <a:solidFill>
              <a:srgbClr val="212B56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114300" y="-66675"/>
              <a:ext cx="531008" cy="861097"/>
            </a:xfrm>
            <a:prstGeom prst="rect">
              <a:avLst/>
            </a:prstGeom>
          </p:spPr>
          <p:txBody>
            <a:bodyPr lIns="59834" tIns="59834" rIns="59834" bIns="59834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3202557" y="1927025"/>
            <a:ext cx="17089578" cy="8595207"/>
            <a:chOff x="0" y="0"/>
            <a:chExt cx="1258095" cy="632759"/>
          </a:xfrm>
        </p:grpSpPr>
        <p:sp>
          <p:nvSpPr>
            <p:cNvPr id="6" name="Freeform 6"/>
            <p:cNvSpPr/>
            <p:nvPr/>
          </p:nvSpPr>
          <p:spPr>
            <a:xfrm>
              <a:off x="3187" y="0"/>
              <a:ext cx="1251720" cy="632759"/>
            </a:xfrm>
            <a:custGeom>
              <a:avLst/>
              <a:gdLst/>
              <a:ahLst/>
              <a:cxnLst/>
              <a:rect l="l" t="t" r="r" b="b"/>
              <a:pathLst>
                <a:path w="1251720" h="632759">
                  <a:moveTo>
                    <a:pt x="1038117" y="0"/>
                  </a:moveTo>
                  <a:lnTo>
                    <a:pt x="10404" y="0"/>
                  </a:lnTo>
                  <a:cubicBezTo>
                    <a:pt x="7237" y="0"/>
                    <a:pt x="4262" y="1513"/>
                    <a:pt x="2396" y="4071"/>
                  </a:cubicBezTo>
                  <a:cubicBezTo>
                    <a:pt x="531" y="6630"/>
                    <a:pt x="0" y="9925"/>
                    <a:pt x="968" y="12940"/>
                  </a:cubicBezTo>
                  <a:lnTo>
                    <a:pt x="195858" y="619819"/>
                  </a:lnTo>
                  <a:cubicBezTo>
                    <a:pt x="198334" y="627530"/>
                    <a:pt x="205505" y="632759"/>
                    <a:pt x="213604" y="632759"/>
                  </a:cubicBezTo>
                  <a:lnTo>
                    <a:pt x="1241317" y="632759"/>
                  </a:lnTo>
                  <a:cubicBezTo>
                    <a:pt x="1244483" y="632759"/>
                    <a:pt x="1247459" y="631246"/>
                    <a:pt x="1249324" y="628688"/>
                  </a:cubicBezTo>
                  <a:cubicBezTo>
                    <a:pt x="1251190" y="626130"/>
                    <a:pt x="1251721" y="622834"/>
                    <a:pt x="1250752" y="619819"/>
                  </a:cubicBezTo>
                  <a:lnTo>
                    <a:pt x="1055863" y="12940"/>
                  </a:lnTo>
                  <a:cubicBezTo>
                    <a:pt x="1053387" y="5229"/>
                    <a:pt x="1046216" y="0"/>
                    <a:pt x="1038117" y="0"/>
                  </a:cubicBezTo>
                  <a:close/>
                </a:path>
              </a:pathLst>
            </a:custGeom>
            <a:solidFill>
              <a:srgbClr val="212B56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01600" y="-66675"/>
              <a:ext cx="1054895" cy="6994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1870680" y="-2722500"/>
            <a:ext cx="9825247" cy="11469044"/>
            <a:chOff x="0" y="0"/>
            <a:chExt cx="680562" cy="794422"/>
          </a:xfrm>
        </p:grpSpPr>
        <p:sp>
          <p:nvSpPr>
            <p:cNvPr id="9" name="Freeform 9"/>
            <p:cNvSpPr/>
            <p:nvPr/>
          </p:nvSpPr>
          <p:spPr>
            <a:xfrm>
              <a:off x="5340" y="0"/>
              <a:ext cx="669881" cy="794422"/>
            </a:xfrm>
            <a:custGeom>
              <a:avLst/>
              <a:gdLst/>
              <a:ahLst/>
              <a:cxnLst/>
              <a:rect l="l" t="t" r="r" b="b"/>
              <a:pathLst>
                <a:path w="669881" h="794422">
                  <a:moveTo>
                    <a:pt x="660867" y="425271"/>
                  </a:moveTo>
                  <a:lnTo>
                    <a:pt x="486376" y="766362"/>
                  </a:lnTo>
                  <a:cubicBezTo>
                    <a:pt x="477566" y="783586"/>
                    <a:pt x="459850" y="794422"/>
                    <a:pt x="440503" y="794422"/>
                  </a:cubicBezTo>
                  <a:lnTo>
                    <a:pt x="229378" y="794422"/>
                  </a:lnTo>
                  <a:cubicBezTo>
                    <a:pt x="210032" y="794422"/>
                    <a:pt x="192316" y="783586"/>
                    <a:pt x="183505" y="766362"/>
                  </a:cubicBezTo>
                  <a:lnTo>
                    <a:pt x="9015" y="425271"/>
                  </a:lnTo>
                  <a:cubicBezTo>
                    <a:pt x="0" y="407650"/>
                    <a:pt x="0" y="386772"/>
                    <a:pt x="9015" y="369151"/>
                  </a:cubicBezTo>
                  <a:lnTo>
                    <a:pt x="183505" y="28060"/>
                  </a:lnTo>
                  <a:cubicBezTo>
                    <a:pt x="192316" y="10837"/>
                    <a:pt x="210032" y="0"/>
                    <a:pt x="229378" y="0"/>
                  </a:cubicBezTo>
                  <a:lnTo>
                    <a:pt x="440503" y="0"/>
                  </a:lnTo>
                  <a:cubicBezTo>
                    <a:pt x="459850" y="0"/>
                    <a:pt x="477566" y="10837"/>
                    <a:pt x="486376" y="28060"/>
                  </a:cubicBezTo>
                  <a:lnTo>
                    <a:pt x="660867" y="369151"/>
                  </a:lnTo>
                  <a:cubicBezTo>
                    <a:pt x="669882" y="386772"/>
                    <a:pt x="669882" y="407650"/>
                    <a:pt x="660867" y="425271"/>
                  </a:cubicBezTo>
                  <a:close/>
                </a:path>
              </a:pathLst>
            </a:custGeom>
            <a:solidFill>
              <a:srgbClr val="AB1736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114300" y="-66675"/>
              <a:ext cx="451962" cy="861097"/>
            </a:xfrm>
            <a:prstGeom prst="rect">
              <a:avLst/>
            </a:prstGeom>
          </p:spPr>
          <p:txBody>
            <a:bodyPr lIns="59834" tIns="59834" rIns="59834" bIns="59834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2387987" y="-2324108"/>
            <a:ext cx="9307940" cy="10505446"/>
            <a:chOff x="0" y="0"/>
            <a:chExt cx="703867" cy="794422"/>
          </a:xfrm>
        </p:grpSpPr>
        <p:sp>
          <p:nvSpPr>
            <p:cNvPr id="12" name="Freeform 12"/>
            <p:cNvSpPr/>
            <p:nvPr/>
          </p:nvSpPr>
          <p:spPr>
            <a:xfrm>
              <a:off x="4228" y="0"/>
              <a:ext cx="695411" cy="794422"/>
            </a:xfrm>
            <a:custGeom>
              <a:avLst/>
              <a:gdLst/>
              <a:ahLst/>
              <a:cxnLst/>
              <a:rect l="l" t="t" r="r" b="b"/>
              <a:pathLst>
                <a:path w="695411" h="794422">
                  <a:moveTo>
                    <a:pt x="688275" y="419426"/>
                  </a:moveTo>
                  <a:lnTo>
                    <a:pt x="507803" y="772208"/>
                  </a:lnTo>
                  <a:cubicBezTo>
                    <a:pt x="500828" y="785843"/>
                    <a:pt x="486802" y="794422"/>
                    <a:pt x="471486" y="794422"/>
                  </a:cubicBezTo>
                  <a:lnTo>
                    <a:pt x="223925" y="794422"/>
                  </a:lnTo>
                  <a:cubicBezTo>
                    <a:pt x="208609" y="794422"/>
                    <a:pt x="194583" y="785843"/>
                    <a:pt x="187608" y="772208"/>
                  </a:cubicBezTo>
                  <a:lnTo>
                    <a:pt x="7136" y="419426"/>
                  </a:lnTo>
                  <a:cubicBezTo>
                    <a:pt x="0" y="405476"/>
                    <a:pt x="0" y="388947"/>
                    <a:pt x="7136" y="374997"/>
                  </a:cubicBezTo>
                  <a:lnTo>
                    <a:pt x="187608" y="22215"/>
                  </a:lnTo>
                  <a:cubicBezTo>
                    <a:pt x="194583" y="8579"/>
                    <a:pt x="208609" y="0"/>
                    <a:pt x="223925" y="0"/>
                  </a:cubicBezTo>
                  <a:lnTo>
                    <a:pt x="471486" y="0"/>
                  </a:lnTo>
                  <a:cubicBezTo>
                    <a:pt x="486802" y="0"/>
                    <a:pt x="500828" y="8579"/>
                    <a:pt x="507803" y="22215"/>
                  </a:cubicBezTo>
                  <a:lnTo>
                    <a:pt x="688275" y="374997"/>
                  </a:lnTo>
                  <a:cubicBezTo>
                    <a:pt x="695411" y="388947"/>
                    <a:pt x="695411" y="405476"/>
                    <a:pt x="688275" y="419426"/>
                  </a:cubicBezTo>
                  <a:close/>
                </a:path>
              </a:pathLst>
            </a:custGeom>
            <a:blipFill>
              <a:blip r:embed="rId3"/>
              <a:stretch>
                <a:fillRect l="-868" t="-11229" r="-116" b="-12149"/>
              </a:stretch>
            </a:blipFill>
            <a:ln w="209550" cap="rnd">
              <a:solidFill>
                <a:srgbClr val="FFFFFF"/>
              </a:solidFill>
              <a:prstDash val="solid"/>
              <a:round/>
            </a:ln>
          </p:spPr>
        </p:sp>
      </p:grpSp>
      <p:grpSp>
        <p:nvGrpSpPr>
          <p:cNvPr id="13" name="Group 13"/>
          <p:cNvGrpSpPr/>
          <p:nvPr/>
        </p:nvGrpSpPr>
        <p:grpSpPr>
          <a:xfrm>
            <a:off x="-3349299" y="-2840784"/>
            <a:ext cx="5114374" cy="4395165"/>
            <a:chOff x="0" y="0"/>
            <a:chExt cx="812800" cy="698500"/>
          </a:xfrm>
        </p:grpSpPr>
        <p:sp>
          <p:nvSpPr>
            <p:cNvPr id="14" name="Freeform 14"/>
            <p:cNvSpPr/>
            <p:nvPr/>
          </p:nvSpPr>
          <p:spPr>
            <a:xfrm>
              <a:off x="4360" y="0"/>
              <a:ext cx="804080" cy="698500"/>
            </a:xfrm>
            <a:custGeom>
              <a:avLst/>
              <a:gdLst/>
              <a:ahLst/>
              <a:cxnLst/>
              <a:rect l="l" t="t" r="r" b="b"/>
              <a:pathLst>
                <a:path w="804080" h="698500">
                  <a:moveTo>
                    <a:pt x="797021" y="368876"/>
                  </a:moveTo>
                  <a:lnTo>
                    <a:pt x="616659" y="678874"/>
                  </a:lnTo>
                  <a:cubicBezTo>
                    <a:pt x="609589" y="691025"/>
                    <a:pt x="596592" y="698500"/>
                    <a:pt x="582534" y="698500"/>
                  </a:cubicBezTo>
                  <a:lnTo>
                    <a:pt x="221546" y="698500"/>
                  </a:lnTo>
                  <a:cubicBezTo>
                    <a:pt x="207488" y="698500"/>
                    <a:pt x="194491" y="691025"/>
                    <a:pt x="187421" y="678874"/>
                  </a:cubicBezTo>
                  <a:lnTo>
                    <a:pt x="7059" y="368876"/>
                  </a:lnTo>
                  <a:cubicBezTo>
                    <a:pt x="0" y="356744"/>
                    <a:pt x="0" y="341756"/>
                    <a:pt x="7059" y="329624"/>
                  </a:cubicBezTo>
                  <a:lnTo>
                    <a:pt x="187421" y="19626"/>
                  </a:lnTo>
                  <a:cubicBezTo>
                    <a:pt x="194491" y="7475"/>
                    <a:pt x="207488" y="0"/>
                    <a:pt x="221546" y="0"/>
                  </a:cubicBezTo>
                  <a:lnTo>
                    <a:pt x="582534" y="0"/>
                  </a:lnTo>
                  <a:cubicBezTo>
                    <a:pt x="596592" y="0"/>
                    <a:pt x="609589" y="7475"/>
                    <a:pt x="616659" y="19626"/>
                  </a:cubicBezTo>
                  <a:lnTo>
                    <a:pt x="797021" y="329624"/>
                  </a:lnTo>
                  <a:cubicBezTo>
                    <a:pt x="804080" y="341756"/>
                    <a:pt x="804080" y="356744"/>
                    <a:pt x="797021" y="368876"/>
                  </a:cubicBezTo>
                  <a:close/>
                </a:path>
              </a:pathLst>
            </a:custGeom>
            <a:solidFill>
              <a:srgbClr val="212B56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114300" y="-66675"/>
              <a:ext cx="584200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>
            <a:off x="368234" y="385226"/>
            <a:ext cx="899017" cy="732699"/>
          </a:xfrm>
          <a:custGeom>
            <a:avLst/>
            <a:gdLst/>
            <a:ahLst/>
            <a:cxnLst/>
            <a:rect l="l" t="t" r="r" b="b"/>
            <a:pathLst>
              <a:path w="899017" h="732699">
                <a:moveTo>
                  <a:pt x="0" y="0"/>
                </a:moveTo>
                <a:lnTo>
                  <a:pt x="899017" y="0"/>
                </a:lnTo>
                <a:lnTo>
                  <a:pt x="899017" y="732699"/>
                </a:lnTo>
                <a:lnTo>
                  <a:pt x="0" y="73269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2203448">
            <a:off x="16087195" y="-567063"/>
            <a:ext cx="2401361" cy="2458731"/>
          </a:xfrm>
          <a:custGeom>
            <a:avLst/>
            <a:gdLst/>
            <a:ahLst/>
            <a:cxnLst/>
            <a:rect l="l" t="t" r="r" b="b"/>
            <a:pathLst>
              <a:path w="2401361" h="2458731">
                <a:moveTo>
                  <a:pt x="0" y="0"/>
                </a:moveTo>
                <a:lnTo>
                  <a:pt x="2401360" y="0"/>
                </a:lnTo>
                <a:lnTo>
                  <a:pt x="2401360" y="2458731"/>
                </a:lnTo>
                <a:lnTo>
                  <a:pt x="0" y="245873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4215294" y="26250"/>
            <a:ext cx="3977704" cy="1077052"/>
          </a:xfrm>
          <a:custGeom>
            <a:avLst/>
            <a:gdLst/>
            <a:ahLst/>
            <a:cxnLst/>
            <a:rect l="l" t="t" r="r" b="b"/>
            <a:pathLst>
              <a:path w="3977704" h="1077052">
                <a:moveTo>
                  <a:pt x="0" y="0"/>
                </a:moveTo>
                <a:lnTo>
                  <a:pt x="3977704" y="0"/>
                </a:lnTo>
                <a:lnTo>
                  <a:pt x="3977704" y="1077052"/>
                </a:lnTo>
                <a:lnTo>
                  <a:pt x="0" y="107705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774381" y="1009255"/>
            <a:ext cx="11173392" cy="8752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7474"/>
              </a:lnSpc>
            </a:pPr>
            <a:r>
              <a:rPr lang="en-US" sz="4000" b="1" dirty="0">
                <a:solidFill>
                  <a:srgbClr val="212C56"/>
                </a:solidFill>
                <a:latin typeface="TT Norms Bold"/>
                <a:ea typeface="TT Norms Bold"/>
                <a:cs typeface="TT Norms Bold"/>
                <a:sym typeface="TT Norms Bold"/>
              </a:rPr>
              <a:t>PERSONAL DEVELOPMENT CURRICULUM </a:t>
            </a:r>
          </a:p>
        </p:txBody>
      </p:sp>
      <p:graphicFrame>
        <p:nvGraphicFramePr>
          <p:cNvPr id="20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9396668"/>
              </p:ext>
            </p:extLst>
          </p:nvPr>
        </p:nvGraphicFramePr>
        <p:xfrm>
          <a:off x="368234" y="2379065"/>
          <a:ext cx="10680770" cy="7556116"/>
        </p:xfrm>
        <a:graphic>
          <a:graphicData uri="http://schemas.openxmlformats.org/drawingml/2006/table">
            <a:tbl>
              <a:tblPr/>
              <a:tblGrid>
                <a:gridCol w="41132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849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825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87016"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 b="1">
                          <a:solidFill>
                            <a:srgbClr val="FFFFFF"/>
                          </a:solidFill>
                          <a:latin typeface="TT Norms Bold"/>
                          <a:ea typeface="TT Norms Bold"/>
                          <a:cs typeface="TT Norms Bold"/>
                          <a:sym typeface="TT Norms Bold"/>
                        </a:rPr>
                        <a:t>Autumn Term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 b="1">
                          <a:solidFill>
                            <a:srgbClr val="FFFFFF"/>
                          </a:solidFill>
                          <a:latin typeface="TT Norms Bold"/>
                          <a:ea typeface="TT Norms Bold"/>
                          <a:cs typeface="TT Norms Bold"/>
                          <a:sym typeface="TT Norms Bold"/>
                        </a:rPr>
                        <a:t>Spring Term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 b="1">
                          <a:solidFill>
                            <a:srgbClr val="FFFFFF"/>
                          </a:solidFill>
                          <a:latin typeface="TT Norms Bold"/>
                          <a:ea typeface="TT Norms Bold"/>
                          <a:cs typeface="TT Norms Bold"/>
                          <a:sym typeface="TT Norms Bold"/>
                        </a:rPr>
                        <a:t>Summer Term 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84101"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 dirty="0">
                          <a:solidFill>
                            <a:srgbClr val="FFFFFF"/>
                          </a:solidFill>
                          <a:latin typeface="TT Norms"/>
                          <a:ea typeface="TT Norms"/>
                          <a:cs typeface="TT Norms"/>
                          <a:sym typeface="TT Norms"/>
                        </a:rPr>
                        <a:t>·Created and chosen</a:t>
                      </a:r>
                      <a:endParaRPr lang="en-US" sz="2000" dirty="0"/>
                    </a:p>
                    <a:p>
                      <a:pPr algn="ctr">
                        <a:lnSpc>
                          <a:spcPts val="2800"/>
                        </a:lnSpc>
                      </a:pPr>
                      <a:r>
                        <a:rPr lang="en-US" sz="2000" dirty="0">
                          <a:solidFill>
                            <a:srgbClr val="FFFFFF"/>
                          </a:solidFill>
                          <a:latin typeface="TT Norms"/>
                          <a:ea typeface="TT Norms"/>
                          <a:cs typeface="TT Norms"/>
                          <a:sym typeface="TT Norms"/>
                        </a:rPr>
                        <a:t>·What are the Gatsby Benchmarks?</a:t>
                      </a:r>
                    </a:p>
                    <a:p>
                      <a:pPr algn="ctr">
                        <a:lnSpc>
                          <a:spcPts val="2800"/>
                        </a:lnSpc>
                      </a:pPr>
                      <a:r>
                        <a:rPr lang="en-US" sz="2000" dirty="0">
                          <a:solidFill>
                            <a:srgbClr val="FFFFFF"/>
                          </a:solidFill>
                          <a:latin typeface="TT Norms"/>
                          <a:ea typeface="TT Norms"/>
                          <a:cs typeface="TT Norms"/>
                          <a:sym typeface="TT Norms"/>
                        </a:rPr>
                        <a:t>·Self-management skills</a:t>
                      </a:r>
                    </a:p>
                    <a:p>
                      <a:pPr algn="ctr">
                        <a:lnSpc>
                          <a:spcPts val="2800"/>
                        </a:lnSpc>
                      </a:pPr>
                      <a:r>
                        <a:rPr lang="en-US" sz="2000" dirty="0">
                          <a:solidFill>
                            <a:srgbClr val="FFFFFF"/>
                          </a:solidFill>
                          <a:latin typeface="TT Norms"/>
                          <a:ea typeface="TT Norms"/>
                          <a:cs typeface="TT Norms"/>
                          <a:sym typeface="TT Norms"/>
                        </a:rPr>
                        <a:t>·Appreciating differences</a:t>
                      </a:r>
                    </a:p>
                    <a:p>
                      <a:pPr algn="ctr">
                        <a:lnSpc>
                          <a:spcPts val="2800"/>
                        </a:lnSpc>
                      </a:pPr>
                      <a:r>
                        <a:rPr lang="en-US" sz="2000" dirty="0">
                          <a:solidFill>
                            <a:srgbClr val="FFFFFF"/>
                          </a:solidFill>
                          <a:latin typeface="TT Norms"/>
                          <a:ea typeface="TT Norms"/>
                          <a:cs typeface="TT Norms"/>
                          <a:sym typeface="TT Norms"/>
                        </a:rPr>
                        <a:t>·Relationship values &amp; disagreeing respectfully</a:t>
                      </a:r>
                    </a:p>
                    <a:p>
                      <a:pPr algn="ctr">
                        <a:lnSpc>
                          <a:spcPts val="2800"/>
                        </a:lnSpc>
                      </a:pPr>
                      <a:r>
                        <a:rPr lang="en-US" sz="2000" dirty="0">
                          <a:solidFill>
                            <a:srgbClr val="FFFFFF"/>
                          </a:solidFill>
                          <a:latin typeface="TT Norms"/>
                          <a:ea typeface="TT Norms"/>
                          <a:cs typeface="TT Norms"/>
                          <a:sym typeface="TT Norms"/>
                        </a:rPr>
                        <a:t>·Relationship expectations &amp; gender stereotypes</a:t>
                      </a:r>
                    </a:p>
                    <a:p>
                      <a:pPr algn="ctr">
                        <a:lnSpc>
                          <a:spcPts val="2800"/>
                        </a:lnSpc>
                      </a:pPr>
                      <a:r>
                        <a:rPr lang="en-US" sz="2000" dirty="0">
                          <a:solidFill>
                            <a:srgbClr val="FFFFFF"/>
                          </a:solidFill>
                          <a:latin typeface="TT Norms"/>
                          <a:ea typeface="TT Norms"/>
                          <a:cs typeface="TT Norms"/>
                          <a:sym typeface="TT Norms"/>
                        </a:rPr>
                        <a:t>·Gender identity &amp; sexuality</a:t>
                      </a:r>
                    </a:p>
                    <a:p>
                      <a:pPr algn="ctr">
                        <a:lnSpc>
                          <a:spcPts val="2800"/>
                        </a:lnSpc>
                      </a:pPr>
                      <a:r>
                        <a:rPr lang="en-US" sz="2000" dirty="0">
                          <a:solidFill>
                            <a:srgbClr val="FFFFFF"/>
                          </a:solidFill>
                          <a:latin typeface="TT Norms"/>
                          <a:ea typeface="TT Norms"/>
                          <a:cs typeface="TT Norms"/>
                          <a:sym typeface="TT Norms"/>
                        </a:rPr>
                        <a:t>·Intro to community diversity</a:t>
                      </a:r>
                    </a:p>
                    <a:p>
                      <a:pPr algn="ctr">
                        <a:lnSpc>
                          <a:spcPts val="2800"/>
                        </a:lnSpc>
                      </a:pPr>
                      <a:r>
                        <a:rPr lang="en-US" sz="2000" dirty="0">
                          <a:solidFill>
                            <a:srgbClr val="FFFFFF"/>
                          </a:solidFill>
                          <a:latin typeface="TT Norms"/>
                          <a:ea typeface="TT Norms"/>
                          <a:cs typeface="TT Norms"/>
                          <a:sym typeface="TT Norms"/>
                        </a:rPr>
                        <a:t>·Giving and seeking permission</a:t>
                      </a:r>
                    </a:p>
                    <a:p>
                      <a:pPr algn="ctr">
                        <a:lnSpc>
                          <a:spcPts val="2800"/>
                        </a:lnSpc>
                      </a:pPr>
                      <a:r>
                        <a:rPr lang="en-US" sz="2000" dirty="0">
                          <a:solidFill>
                            <a:srgbClr val="FFFFFF"/>
                          </a:solidFill>
                          <a:latin typeface="TT Norms"/>
                          <a:ea typeface="TT Norms"/>
                          <a:cs typeface="TT Norms"/>
                          <a:sym typeface="TT Norms"/>
                        </a:rPr>
                        <a:t>·Consent - avoiding assumptions</a:t>
                      </a:r>
                    </a:p>
                    <a:p>
                      <a:pPr algn="ctr">
                        <a:lnSpc>
                          <a:spcPts val="2800"/>
                        </a:lnSpc>
                      </a:pPr>
                      <a:r>
                        <a:rPr lang="en-US" sz="2000" dirty="0">
                          <a:solidFill>
                            <a:srgbClr val="FFFFFF"/>
                          </a:solidFill>
                          <a:latin typeface="TT Norms"/>
                          <a:ea typeface="TT Norms"/>
                          <a:cs typeface="TT Norms"/>
                          <a:sym typeface="TT Norms"/>
                        </a:rPr>
                        <a:t>·Appropriate and inappropriate touching</a:t>
                      </a:r>
                    </a:p>
                    <a:p>
                      <a:pPr algn="ctr">
                        <a:lnSpc>
                          <a:spcPts val="2800"/>
                        </a:lnSpc>
                      </a:pPr>
                      <a:r>
                        <a:rPr lang="en-US" sz="2000" dirty="0">
                          <a:solidFill>
                            <a:srgbClr val="FFFFFF"/>
                          </a:solidFill>
                          <a:latin typeface="TT Norms"/>
                          <a:ea typeface="TT Norms"/>
                          <a:cs typeface="TT Norms"/>
                          <a:sym typeface="TT Norms"/>
                        </a:rPr>
                        <a:t>·Rights up your street - human rights</a:t>
                      </a:r>
                    </a:p>
                    <a:p>
                      <a:pPr algn="ctr">
                        <a:lnSpc>
                          <a:spcPts val="2800"/>
                        </a:lnSpc>
                      </a:pPr>
                      <a:r>
                        <a:rPr lang="en-US" sz="2000" dirty="0">
                          <a:solidFill>
                            <a:srgbClr val="FFFFFF"/>
                          </a:solidFill>
                          <a:latin typeface="TT Norms"/>
                          <a:ea typeface="TT Norms"/>
                          <a:cs typeface="TT Norms"/>
                          <a:sym typeface="TT Norms"/>
                        </a:rPr>
                        <a:t>·‘Before I was born’</a:t>
                      </a: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 dirty="0">
                          <a:solidFill>
                            <a:srgbClr val="FFFFFF"/>
                          </a:solidFill>
                          <a:latin typeface="TT Norms"/>
                          <a:ea typeface="TT Norms"/>
                          <a:cs typeface="TT Norms"/>
                          <a:sym typeface="TT Norms"/>
                        </a:rPr>
                        <a:t>·</a:t>
                      </a:r>
                      <a:r>
                        <a:rPr lang="en-US" sz="2000" dirty="0" err="1">
                          <a:solidFill>
                            <a:srgbClr val="FFFFFF"/>
                          </a:solidFill>
                          <a:latin typeface="TT Norms"/>
                          <a:ea typeface="TT Norms"/>
                          <a:cs typeface="TT Norms"/>
                          <a:sym typeface="TT Norms"/>
                        </a:rPr>
                        <a:t>Formalising</a:t>
                      </a:r>
                      <a:r>
                        <a:rPr lang="en-US" sz="2000" dirty="0">
                          <a:solidFill>
                            <a:srgbClr val="FFFFFF"/>
                          </a:solidFill>
                          <a:latin typeface="TT Norms"/>
                          <a:ea typeface="TT Norms"/>
                          <a:cs typeface="TT Norms"/>
                          <a:sym typeface="TT Norms"/>
                        </a:rPr>
                        <a:t> relationships</a:t>
                      </a:r>
                      <a:endParaRPr lang="en-US" sz="2000" dirty="0"/>
                    </a:p>
                    <a:p>
                      <a:pPr algn="ctr">
                        <a:lnSpc>
                          <a:spcPts val="2800"/>
                        </a:lnSpc>
                      </a:pPr>
                      <a:r>
                        <a:rPr lang="en-US" sz="2000" dirty="0">
                          <a:solidFill>
                            <a:srgbClr val="FFFFFF"/>
                          </a:solidFill>
                          <a:latin typeface="TT Norms"/>
                          <a:ea typeface="TT Norms"/>
                          <a:cs typeface="TT Norms"/>
                          <a:sym typeface="TT Norms"/>
                        </a:rPr>
                        <a:t>·Managing conflict</a:t>
                      </a:r>
                    </a:p>
                    <a:p>
                      <a:pPr algn="ctr">
                        <a:lnSpc>
                          <a:spcPts val="2800"/>
                        </a:lnSpc>
                      </a:pPr>
                      <a:r>
                        <a:rPr lang="en-US" sz="2000" dirty="0">
                          <a:solidFill>
                            <a:srgbClr val="FFFFFF"/>
                          </a:solidFill>
                          <a:latin typeface="TT Norms"/>
                          <a:ea typeface="TT Norms"/>
                          <a:cs typeface="TT Norms"/>
                          <a:sym typeface="TT Norms"/>
                        </a:rPr>
                        <a:t>·When families separate</a:t>
                      </a:r>
                    </a:p>
                    <a:p>
                      <a:pPr algn="ctr">
                        <a:lnSpc>
                          <a:spcPts val="2800"/>
                        </a:lnSpc>
                      </a:pPr>
                      <a:r>
                        <a:rPr lang="en-US" sz="2000" dirty="0">
                          <a:solidFill>
                            <a:srgbClr val="FFFFFF"/>
                          </a:solidFill>
                          <a:latin typeface="TT Norms"/>
                          <a:ea typeface="TT Norms"/>
                          <a:cs typeface="TT Norms"/>
                          <a:sym typeface="TT Norms"/>
                        </a:rPr>
                        <a:t>·Tough relationships</a:t>
                      </a:r>
                    </a:p>
                    <a:p>
                      <a:pPr algn="ctr">
                        <a:lnSpc>
                          <a:spcPts val="2800"/>
                        </a:lnSpc>
                      </a:pPr>
                      <a:r>
                        <a:rPr lang="en-US" sz="2000" dirty="0">
                          <a:solidFill>
                            <a:srgbClr val="FFFFFF"/>
                          </a:solidFill>
                          <a:latin typeface="TT Norms"/>
                          <a:ea typeface="TT Norms"/>
                          <a:cs typeface="TT Norms"/>
                          <a:sym typeface="TT Norms"/>
                        </a:rPr>
                        <a:t>·Gender pay gap</a:t>
                      </a:r>
                    </a:p>
                    <a:p>
                      <a:pPr algn="ctr">
                        <a:lnSpc>
                          <a:spcPts val="2800"/>
                        </a:lnSpc>
                      </a:pPr>
                      <a:r>
                        <a:rPr lang="en-US" sz="2000" dirty="0">
                          <a:solidFill>
                            <a:srgbClr val="FFFFFF"/>
                          </a:solidFill>
                          <a:latin typeface="TT Norms"/>
                          <a:ea typeface="TT Norms"/>
                          <a:cs typeface="TT Norms"/>
                          <a:sym typeface="TT Norms"/>
                        </a:rPr>
                        <a:t>·Gender equality</a:t>
                      </a:r>
                    </a:p>
                    <a:p>
                      <a:pPr algn="ctr">
                        <a:lnSpc>
                          <a:spcPts val="2800"/>
                        </a:lnSpc>
                      </a:pPr>
                      <a:r>
                        <a:rPr lang="en-US" sz="2000" dirty="0">
                          <a:solidFill>
                            <a:srgbClr val="FFFFFF"/>
                          </a:solidFill>
                          <a:latin typeface="TT Norms"/>
                          <a:ea typeface="TT Norms"/>
                          <a:cs typeface="TT Norms"/>
                          <a:sym typeface="TT Norms"/>
                        </a:rPr>
                        <a:t>·Fake news and media literacy</a:t>
                      </a:r>
                    </a:p>
                    <a:p>
                      <a:pPr algn="ctr">
                        <a:lnSpc>
                          <a:spcPts val="2800"/>
                        </a:lnSpc>
                      </a:pPr>
                      <a:r>
                        <a:rPr lang="en-US" sz="2000" dirty="0">
                          <a:solidFill>
                            <a:srgbClr val="FFFFFF"/>
                          </a:solidFill>
                          <a:latin typeface="TT Norms"/>
                          <a:ea typeface="TT Norms"/>
                          <a:cs typeface="TT Norms"/>
                          <a:sym typeface="TT Norms"/>
                        </a:rPr>
                        <a:t>·E safety</a:t>
                      </a:r>
                    </a:p>
                    <a:p>
                      <a:pPr algn="ctr">
                        <a:lnSpc>
                          <a:spcPts val="2800"/>
                        </a:lnSpc>
                      </a:pPr>
                      <a:r>
                        <a:rPr lang="en-US" sz="2000" dirty="0">
                          <a:solidFill>
                            <a:srgbClr val="FFFFFF"/>
                          </a:solidFill>
                          <a:latin typeface="TT Norms"/>
                          <a:ea typeface="TT Norms"/>
                          <a:cs typeface="TT Norms"/>
                          <a:sym typeface="TT Norms"/>
                        </a:rPr>
                        <a:t>·Nudes</a:t>
                      </a:r>
                    </a:p>
                    <a:p>
                      <a:pPr algn="ctr">
                        <a:lnSpc>
                          <a:spcPts val="2800"/>
                        </a:lnSpc>
                      </a:pPr>
                      <a:r>
                        <a:rPr lang="en-US" sz="2000" dirty="0">
                          <a:solidFill>
                            <a:srgbClr val="FFFFFF"/>
                          </a:solidFill>
                          <a:latin typeface="TT Norms"/>
                          <a:ea typeface="TT Norms"/>
                          <a:cs typeface="TT Norms"/>
                          <a:sym typeface="TT Norms"/>
                        </a:rPr>
                        <a:t>·How can we make a difference?</a:t>
                      </a:r>
                    </a:p>
                    <a:p>
                      <a:pPr algn="ctr">
                        <a:lnSpc>
                          <a:spcPts val="2800"/>
                        </a:lnSpc>
                      </a:pPr>
                      <a:endParaRPr lang="en-US" sz="2000" dirty="0">
                        <a:solidFill>
                          <a:srgbClr val="FFFFFF"/>
                        </a:solidFill>
                        <a:latin typeface="TT Norms"/>
                        <a:ea typeface="TT Norms"/>
                        <a:cs typeface="TT Norms"/>
                        <a:sym typeface="TT Norms"/>
                      </a:endParaRPr>
                    </a:p>
                    <a:p>
                      <a:pPr algn="ctr">
                        <a:lnSpc>
                          <a:spcPts val="2800"/>
                        </a:lnSpc>
                      </a:pPr>
                      <a:endParaRPr lang="en-US" sz="2000" dirty="0">
                        <a:solidFill>
                          <a:srgbClr val="FFFFFF"/>
                        </a:solidFill>
                        <a:latin typeface="TT Norms"/>
                        <a:ea typeface="TT Norms"/>
                        <a:cs typeface="TT Norms"/>
                        <a:sym typeface="TT Norms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 dirty="0">
                          <a:solidFill>
                            <a:srgbClr val="FFFFFF"/>
                          </a:solidFill>
                          <a:latin typeface="TT Norms"/>
                          <a:ea typeface="TT Norms"/>
                          <a:cs typeface="TT Norms"/>
                          <a:sym typeface="TT Norms"/>
                        </a:rPr>
                        <a:t>·Stereotyping and prejudice</a:t>
                      </a:r>
                      <a:endParaRPr lang="en-US" sz="2000" dirty="0"/>
                    </a:p>
                    <a:p>
                      <a:pPr algn="ctr">
                        <a:lnSpc>
                          <a:spcPts val="2800"/>
                        </a:lnSpc>
                      </a:pPr>
                      <a:r>
                        <a:rPr lang="en-US" sz="2000" dirty="0">
                          <a:solidFill>
                            <a:srgbClr val="FFFFFF"/>
                          </a:solidFill>
                          <a:latin typeface="TT Norms"/>
                          <a:ea typeface="TT Norms"/>
                          <a:cs typeface="TT Norms"/>
                          <a:sym typeface="TT Norms"/>
                        </a:rPr>
                        <a:t>·Inclusive language</a:t>
                      </a:r>
                    </a:p>
                    <a:p>
                      <a:pPr algn="ctr">
                        <a:lnSpc>
                          <a:spcPts val="2800"/>
                        </a:lnSpc>
                      </a:pPr>
                      <a:r>
                        <a:rPr lang="en-US" sz="2000" dirty="0">
                          <a:solidFill>
                            <a:srgbClr val="FFFFFF"/>
                          </a:solidFill>
                          <a:latin typeface="TT Norms"/>
                          <a:ea typeface="TT Norms"/>
                          <a:cs typeface="TT Norms"/>
                          <a:sym typeface="TT Norms"/>
                        </a:rPr>
                        <a:t>·Disability inclusion</a:t>
                      </a:r>
                    </a:p>
                    <a:p>
                      <a:pPr algn="ctr">
                        <a:lnSpc>
                          <a:spcPts val="2800"/>
                        </a:lnSpc>
                      </a:pPr>
                      <a:r>
                        <a:rPr lang="en-US" sz="2000" dirty="0">
                          <a:solidFill>
                            <a:srgbClr val="FFFFFF"/>
                          </a:solidFill>
                          <a:latin typeface="TT Norms"/>
                          <a:ea typeface="TT Norms"/>
                          <a:cs typeface="TT Norms"/>
                          <a:sym typeface="TT Norms"/>
                        </a:rPr>
                        <a:t>·Visible differences</a:t>
                      </a:r>
                    </a:p>
                    <a:p>
                      <a:pPr algn="ctr">
                        <a:lnSpc>
                          <a:spcPts val="2800"/>
                        </a:lnSpc>
                      </a:pPr>
                      <a:r>
                        <a:rPr lang="en-US" sz="2000" dirty="0">
                          <a:solidFill>
                            <a:srgbClr val="FFFFFF"/>
                          </a:solidFill>
                          <a:latin typeface="TT Norms"/>
                          <a:ea typeface="TT Norms"/>
                          <a:cs typeface="TT Norms"/>
                          <a:sym typeface="TT Norms"/>
                        </a:rPr>
                        <a:t>·Diversity and celebrating differences</a:t>
                      </a:r>
                    </a:p>
                    <a:p>
                      <a:pPr algn="ctr">
                        <a:lnSpc>
                          <a:spcPts val="2800"/>
                        </a:lnSpc>
                      </a:pPr>
                      <a:r>
                        <a:rPr lang="en-US" sz="2000" dirty="0">
                          <a:solidFill>
                            <a:srgbClr val="FFFFFF"/>
                          </a:solidFill>
                          <a:latin typeface="TT Norms"/>
                          <a:ea typeface="TT Norms"/>
                          <a:cs typeface="TT Norms"/>
                          <a:sym typeface="TT Norms"/>
                        </a:rPr>
                        <a:t>·Why should local elections matter to you?</a:t>
                      </a:r>
                    </a:p>
                    <a:p>
                      <a:pPr algn="ctr">
                        <a:lnSpc>
                          <a:spcPts val="2800"/>
                        </a:lnSpc>
                      </a:pPr>
                      <a:r>
                        <a:rPr lang="en-US" sz="2000" dirty="0">
                          <a:solidFill>
                            <a:srgbClr val="FFFFFF"/>
                          </a:solidFill>
                          <a:latin typeface="TT Norms"/>
                          <a:ea typeface="TT Norms"/>
                          <a:cs typeface="TT Norms"/>
                          <a:sym typeface="TT Norms"/>
                        </a:rPr>
                        <a:t>·Stress</a:t>
                      </a:r>
                    </a:p>
                    <a:p>
                      <a:pPr algn="ctr">
                        <a:lnSpc>
                          <a:spcPts val="2800"/>
                        </a:lnSpc>
                      </a:pPr>
                      <a:r>
                        <a:rPr lang="en-US" sz="2000" dirty="0">
                          <a:solidFill>
                            <a:srgbClr val="FFFFFF"/>
                          </a:solidFill>
                          <a:latin typeface="TT Norms"/>
                          <a:ea typeface="TT Norms"/>
                          <a:cs typeface="TT Norms"/>
                          <a:sym typeface="TT Norms"/>
                        </a:rPr>
                        <a:t>·Ander and jealousy</a:t>
                      </a:r>
                    </a:p>
                    <a:p>
                      <a:pPr algn="ctr">
                        <a:lnSpc>
                          <a:spcPts val="2800"/>
                        </a:lnSpc>
                      </a:pPr>
                      <a:r>
                        <a:rPr lang="en-US" sz="2000" dirty="0">
                          <a:solidFill>
                            <a:srgbClr val="FFFFFF"/>
                          </a:solidFill>
                          <a:latin typeface="TT Norms"/>
                          <a:ea typeface="TT Norms"/>
                          <a:cs typeface="TT Norms"/>
                          <a:sym typeface="TT Norms"/>
                        </a:rPr>
                        <a:t>·Dealing with fear</a:t>
                      </a:r>
                    </a:p>
                    <a:p>
                      <a:pPr algn="ctr">
                        <a:lnSpc>
                          <a:spcPts val="2800"/>
                        </a:lnSpc>
                      </a:pPr>
                      <a:r>
                        <a:rPr lang="en-US" sz="2000" dirty="0">
                          <a:solidFill>
                            <a:srgbClr val="FFFFFF"/>
                          </a:solidFill>
                          <a:latin typeface="TT Norms"/>
                          <a:ea typeface="TT Norms"/>
                          <a:cs typeface="TT Norms"/>
                          <a:sym typeface="TT Norms"/>
                        </a:rPr>
                        <a:t>·Safeguarding against extremism </a:t>
                      </a:r>
                    </a:p>
                    <a:p>
                      <a:pPr algn="ctr">
                        <a:lnSpc>
                          <a:spcPts val="2800"/>
                        </a:lnSpc>
                      </a:pPr>
                      <a:endParaRPr lang="en-US" sz="2000" dirty="0">
                        <a:solidFill>
                          <a:srgbClr val="FFFFFF"/>
                        </a:solidFill>
                        <a:latin typeface="TT Norms"/>
                        <a:ea typeface="TT Norms"/>
                        <a:cs typeface="TT Norms"/>
                        <a:sym typeface="TT Norms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20571FD5-DF40-41D8-A68D-74667D02A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993193" y="-520090"/>
            <a:ext cx="10739707" cy="2537086"/>
            <a:chOff x="0" y="0"/>
            <a:chExt cx="1985991" cy="469159"/>
          </a:xfrm>
        </p:grpSpPr>
        <p:sp>
          <p:nvSpPr>
            <p:cNvPr id="3" name="Freeform 3"/>
            <p:cNvSpPr/>
            <p:nvPr/>
          </p:nvSpPr>
          <p:spPr>
            <a:xfrm>
              <a:off x="6694" y="0"/>
              <a:ext cx="1972603" cy="469159"/>
            </a:xfrm>
            <a:custGeom>
              <a:avLst/>
              <a:gdLst/>
              <a:ahLst/>
              <a:cxnLst/>
              <a:rect l="l" t="t" r="r" b="b"/>
              <a:pathLst>
                <a:path w="1972603" h="469159">
                  <a:moveTo>
                    <a:pt x="218132" y="0"/>
                  </a:moveTo>
                  <a:lnTo>
                    <a:pt x="1957671" y="0"/>
                  </a:lnTo>
                  <a:cubicBezTo>
                    <a:pt x="1962454" y="0"/>
                    <a:pt x="1966916" y="2408"/>
                    <a:pt x="1969541" y="6406"/>
                  </a:cubicBezTo>
                  <a:cubicBezTo>
                    <a:pt x="1972167" y="10404"/>
                    <a:pt x="1972603" y="15456"/>
                    <a:pt x="1970702" y="19845"/>
                  </a:cubicBezTo>
                  <a:lnTo>
                    <a:pt x="1784692" y="449314"/>
                  </a:lnTo>
                  <a:cubicBezTo>
                    <a:pt x="1779474" y="461361"/>
                    <a:pt x="1767600" y="469159"/>
                    <a:pt x="1754471" y="469159"/>
                  </a:cubicBezTo>
                  <a:lnTo>
                    <a:pt x="14932" y="469159"/>
                  </a:lnTo>
                  <a:cubicBezTo>
                    <a:pt x="10149" y="469159"/>
                    <a:pt x="5687" y="466751"/>
                    <a:pt x="3062" y="462753"/>
                  </a:cubicBezTo>
                  <a:cubicBezTo>
                    <a:pt x="436" y="458755"/>
                    <a:pt x="0" y="453703"/>
                    <a:pt x="1901" y="449314"/>
                  </a:cubicBezTo>
                  <a:lnTo>
                    <a:pt x="187911" y="19845"/>
                  </a:lnTo>
                  <a:cubicBezTo>
                    <a:pt x="193129" y="7797"/>
                    <a:pt x="205003" y="0"/>
                    <a:pt x="218132" y="0"/>
                  </a:cubicBezTo>
                  <a:close/>
                </a:path>
              </a:pathLst>
            </a:custGeom>
            <a:blipFill>
              <a:blip r:embed="rId3"/>
              <a:stretch>
                <a:fillRect l="-14781" t="-63307" r="-478" b="-129668"/>
              </a:stretch>
            </a:blipFill>
            <a:ln cap="rnd">
              <a:noFill/>
              <a:prstDash val="solid"/>
              <a:round/>
            </a:ln>
          </p:spPr>
        </p:sp>
      </p:grpSp>
      <p:grpSp>
        <p:nvGrpSpPr>
          <p:cNvPr id="4" name="Group 4"/>
          <p:cNvGrpSpPr/>
          <p:nvPr/>
        </p:nvGrpSpPr>
        <p:grpSpPr>
          <a:xfrm rot="-10800000">
            <a:off x="8018945" y="-449027"/>
            <a:ext cx="2250111" cy="2506427"/>
            <a:chOff x="0" y="0"/>
            <a:chExt cx="812800" cy="905388"/>
          </a:xfrm>
        </p:grpSpPr>
        <p:sp>
          <p:nvSpPr>
            <p:cNvPr id="5" name="Freeform 5"/>
            <p:cNvSpPr/>
            <p:nvPr/>
          </p:nvSpPr>
          <p:spPr>
            <a:xfrm>
              <a:off x="32990" y="66810"/>
              <a:ext cx="746819" cy="838579"/>
            </a:xfrm>
            <a:custGeom>
              <a:avLst/>
              <a:gdLst/>
              <a:ahLst/>
              <a:cxnLst/>
              <a:rect l="l" t="t" r="r" b="b"/>
              <a:pathLst>
                <a:path w="746819" h="838579">
                  <a:moveTo>
                    <a:pt x="415679" y="27359"/>
                  </a:moveTo>
                  <a:lnTo>
                    <a:pt x="737541" y="744409"/>
                  </a:lnTo>
                  <a:cubicBezTo>
                    <a:pt x="746820" y="765082"/>
                    <a:pt x="744988" y="789048"/>
                    <a:pt x="732676" y="808071"/>
                  </a:cubicBezTo>
                  <a:cubicBezTo>
                    <a:pt x="720364" y="827093"/>
                    <a:pt x="699249" y="838578"/>
                    <a:pt x="676590" y="838578"/>
                  </a:cubicBezTo>
                  <a:lnTo>
                    <a:pt x="70231" y="838578"/>
                  </a:lnTo>
                  <a:cubicBezTo>
                    <a:pt x="47571" y="838578"/>
                    <a:pt x="26456" y="827093"/>
                    <a:pt x="14144" y="808071"/>
                  </a:cubicBezTo>
                  <a:cubicBezTo>
                    <a:pt x="1832" y="789048"/>
                    <a:pt x="0" y="765082"/>
                    <a:pt x="9279" y="744409"/>
                  </a:cubicBezTo>
                  <a:lnTo>
                    <a:pt x="331141" y="27359"/>
                  </a:lnTo>
                  <a:cubicBezTo>
                    <a:pt x="338613" y="10711"/>
                    <a:pt x="355162" y="0"/>
                    <a:pt x="373410" y="0"/>
                  </a:cubicBezTo>
                  <a:cubicBezTo>
                    <a:pt x="391658" y="0"/>
                    <a:pt x="408207" y="10711"/>
                    <a:pt x="415679" y="27359"/>
                  </a:cubicBezTo>
                  <a:close/>
                </a:path>
              </a:pathLst>
            </a:custGeom>
            <a:solidFill>
              <a:srgbClr val="194E9D">
                <a:alpha val="89804"/>
              </a:srgbClr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127000" y="353684"/>
              <a:ext cx="558800" cy="487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17794485" y="2781329"/>
            <a:ext cx="306763" cy="1333471"/>
          </a:xfrm>
          <a:custGeom>
            <a:avLst/>
            <a:gdLst/>
            <a:ahLst/>
            <a:cxnLst/>
            <a:rect l="l" t="t" r="r" b="b"/>
            <a:pathLst>
              <a:path w="306763" h="1333471">
                <a:moveTo>
                  <a:pt x="0" y="0"/>
                </a:moveTo>
                <a:lnTo>
                  <a:pt x="306763" y="0"/>
                </a:lnTo>
                <a:lnTo>
                  <a:pt x="306763" y="1333471"/>
                </a:lnTo>
                <a:lnTo>
                  <a:pt x="0" y="133347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r="-401084"/>
            </a:stretch>
          </a:blipFill>
        </p:spPr>
      </p:sp>
      <p:grpSp>
        <p:nvGrpSpPr>
          <p:cNvPr id="8" name="Group 8"/>
          <p:cNvGrpSpPr/>
          <p:nvPr/>
        </p:nvGrpSpPr>
        <p:grpSpPr>
          <a:xfrm rot="-10800000">
            <a:off x="16077356" y="4938095"/>
            <a:ext cx="4955185" cy="4792783"/>
            <a:chOff x="0" y="0"/>
            <a:chExt cx="812800" cy="786161"/>
          </a:xfrm>
        </p:grpSpPr>
        <p:sp>
          <p:nvSpPr>
            <p:cNvPr id="9" name="Freeform 9"/>
            <p:cNvSpPr/>
            <p:nvPr/>
          </p:nvSpPr>
          <p:spPr>
            <a:xfrm>
              <a:off x="16951" y="28534"/>
              <a:ext cx="778897" cy="757627"/>
            </a:xfrm>
            <a:custGeom>
              <a:avLst/>
              <a:gdLst/>
              <a:ahLst/>
              <a:cxnLst/>
              <a:rect l="l" t="t" r="r" b="b"/>
              <a:pathLst>
                <a:path w="778897" h="757627">
                  <a:moveTo>
                    <a:pt x="410973" y="13103"/>
                  </a:moveTo>
                  <a:lnTo>
                    <a:pt x="774325" y="715990"/>
                  </a:lnTo>
                  <a:cubicBezTo>
                    <a:pt x="778898" y="724836"/>
                    <a:pt x="778528" y="735425"/>
                    <a:pt x="773350" y="743931"/>
                  </a:cubicBezTo>
                  <a:cubicBezTo>
                    <a:pt x="768172" y="752436"/>
                    <a:pt x="758935" y="757627"/>
                    <a:pt x="748977" y="757627"/>
                  </a:cubicBezTo>
                  <a:lnTo>
                    <a:pt x="29921" y="757627"/>
                  </a:lnTo>
                  <a:cubicBezTo>
                    <a:pt x="19963" y="757627"/>
                    <a:pt x="10726" y="752436"/>
                    <a:pt x="5548" y="743931"/>
                  </a:cubicBezTo>
                  <a:cubicBezTo>
                    <a:pt x="370" y="735425"/>
                    <a:pt x="0" y="724836"/>
                    <a:pt x="4573" y="715990"/>
                  </a:cubicBezTo>
                  <a:lnTo>
                    <a:pt x="367925" y="13103"/>
                  </a:lnTo>
                  <a:cubicBezTo>
                    <a:pt x="372086" y="5055"/>
                    <a:pt x="380389" y="0"/>
                    <a:pt x="389449" y="0"/>
                  </a:cubicBezTo>
                  <a:cubicBezTo>
                    <a:pt x="398509" y="0"/>
                    <a:pt x="406813" y="5055"/>
                    <a:pt x="410973" y="13103"/>
                  </a:cubicBezTo>
                  <a:close/>
                </a:path>
              </a:pathLst>
            </a:custGeom>
            <a:solidFill>
              <a:srgbClr val="AB1736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127000" y="298328"/>
              <a:ext cx="558800" cy="4316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-4343609" y="3032020"/>
            <a:ext cx="22080944" cy="6532437"/>
            <a:chOff x="0" y="0"/>
            <a:chExt cx="1800779" cy="532743"/>
          </a:xfrm>
        </p:grpSpPr>
        <p:sp>
          <p:nvSpPr>
            <p:cNvPr id="12" name="Freeform 12"/>
            <p:cNvSpPr/>
            <p:nvPr/>
          </p:nvSpPr>
          <p:spPr>
            <a:xfrm>
              <a:off x="2899" y="0"/>
              <a:ext cx="1794981" cy="532743"/>
            </a:xfrm>
            <a:custGeom>
              <a:avLst/>
              <a:gdLst/>
              <a:ahLst/>
              <a:cxnLst/>
              <a:rect l="l" t="t" r="r" b="b"/>
              <a:pathLst>
                <a:path w="1794981" h="532743">
                  <a:moveTo>
                    <a:pt x="1584161" y="0"/>
                  </a:moveTo>
                  <a:lnTo>
                    <a:pt x="7619" y="0"/>
                  </a:lnTo>
                  <a:cubicBezTo>
                    <a:pt x="5236" y="0"/>
                    <a:pt x="3005" y="1172"/>
                    <a:pt x="1653" y="3135"/>
                  </a:cubicBezTo>
                  <a:cubicBezTo>
                    <a:pt x="300" y="5098"/>
                    <a:pt x="0" y="7601"/>
                    <a:pt x="850" y="9828"/>
                  </a:cubicBezTo>
                  <a:lnTo>
                    <a:pt x="196552" y="522915"/>
                  </a:lnTo>
                  <a:cubicBezTo>
                    <a:pt x="198810" y="528833"/>
                    <a:pt x="204486" y="532743"/>
                    <a:pt x="210819" y="532743"/>
                  </a:cubicBezTo>
                  <a:lnTo>
                    <a:pt x="1787361" y="532743"/>
                  </a:lnTo>
                  <a:cubicBezTo>
                    <a:pt x="1789745" y="532743"/>
                    <a:pt x="1791976" y="531571"/>
                    <a:pt x="1793328" y="529608"/>
                  </a:cubicBezTo>
                  <a:cubicBezTo>
                    <a:pt x="1794680" y="527645"/>
                    <a:pt x="1794981" y="525142"/>
                    <a:pt x="1794131" y="522915"/>
                  </a:cubicBezTo>
                  <a:lnTo>
                    <a:pt x="1598428" y="9828"/>
                  </a:lnTo>
                  <a:cubicBezTo>
                    <a:pt x="1596171" y="3910"/>
                    <a:pt x="1590495" y="0"/>
                    <a:pt x="1584161" y="0"/>
                  </a:cubicBezTo>
                  <a:close/>
                </a:path>
              </a:pathLst>
            </a:custGeom>
            <a:solidFill>
              <a:srgbClr val="212C56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101600" y="-66675"/>
              <a:ext cx="1597579" cy="5994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 rot="10481927" flipH="1">
            <a:off x="16784572" y="4861938"/>
            <a:ext cx="4338708" cy="4105502"/>
          </a:xfrm>
          <a:custGeom>
            <a:avLst/>
            <a:gdLst/>
            <a:ahLst/>
            <a:cxnLst/>
            <a:rect l="l" t="t" r="r" b="b"/>
            <a:pathLst>
              <a:path w="4338708" h="4105502">
                <a:moveTo>
                  <a:pt x="4338707" y="0"/>
                </a:moveTo>
                <a:lnTo>
                  <a:pt x="0" y="0"/>
                </a:lnTo>
                <a:lnTo>
                  <a:pt x="0" y="4105502"/>
                </a:lnTo>
                <a:lnTo>
                  <a:pt x="4338707" y="4105502"/>
                </a:lnTo>
                <a:lnTo>
                  <a:pt x="4338707" y="0"/>
                </a:lnTo>
                <a:close/>
              </a:path>
            </a:pathLst>
          </a:custGeom>
          <a:blipFill>
            <a:blip r:embed="rId6">
              <a:alphaModFix amt="50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-2269885" y="-2139480"/>
            <a:ext cx="3825635" cy="3380905"/>
          </a:xfrm>
          <a:custGeom>
            <a:avLst/>
            <a:gdLst/>
            <a:ahLst/>
            <a:cxnLst/>
            <a:rect l="l" t="t" r="r" b="b"/>
            <a:pathLst>
              <a:path w="3825635" h="3380905">
                <a:moveTo>
                  <a:pt x="0" y="0"/>
                </a:moveTo>
                <a:lnTo>
                  <a:pt x="3825635" y="0"/>
                </a:lnTo>
                <a:lnTo>
                  <a:pt x="3825635" y="3380905"/>
                </a:lnTo>
                <a:lnTo>
                  <a:pt x="0" y="338090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50000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5400000">
            <a:off x="-397581" y="9002682"/>
            <a:ext cx="1022473" cy="511236"/>
          </a:xfrm>
          <a:custGeom>
            <a:avLst/>
            <a:gdLst/>
            <a:ahLst/>
            <a:cxnLst/>
            <a:rect l="l" t="t" r="r" b="b"/>
            <a:pathLst>
              <a:path w="1022473" h="511236">
                <a:moveTo>
                  <a:pt x="0" y="0"/>
                </a:moveTo>
                <a:lnTo>
                  <a:pt x="1022473" y="0"/>
                </a:lnTo>
                <a:lnTo>
                  <a:pt x="1022473" y="511236"/>
                </a:lnTo>
                <a:lnTo>
                  <a:pt x="0" y="51123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368234" y="385226"/>
            <a:ext cx="899017" cy="732699"/>
          </a:xfrm>
          <a:custGeom>
            <a:avLst/>
            <a:gdLst/>
            <a:ahLst/>
            <a:cxnLst/>
            <a:rect l="l" t="t" r="r" b="b"/>
            <a:pathLst>
              <a:path w="899017" h="732699">
                <a:moveTo>
                  <a:pt x="0" y="0"/>
                </a:moveTo>
                <a:lnTo>
                  <a:pt x="899017" y="0"/>
                </a:lnTo>
                <a:lnTo>
                  <a:pt x="899017" y="732699"/>
                </a:lnTo>
                <a:lnTo>
                  <a:pt x="0" y="73269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7381258" y="-2517246"/>
            <a:ext cx="1992249" cy="4114800"/>
          </a:xfrm>
          <a:custGeom>
            <a:avLst/>
            <a:gdLst/>
            <a:ahLst/>
            <a:cxnLst/>
            <a:rect l="l" t="t" r="r" b="b"/>
            <a:pathLst>
              <a:path w="1992249" h="4114800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4259773" y="40873"/>
            <a:ext cx="3977704" cy="1077052"/>
          </a:xfrm>
          <a:custGeom>
            <a:avLst/>
            <a:gdLst/>
            <a:ahLst/>
            <a:cxnLst/>
            <a:rect l="l" t="t" r="r" b="b"/>
            <a:pathLst>
              <a:path w="3977704" h="1077052">
                <a:moveTo>
                  <a:pt x="0" y="0"/>
                </a:moveTo>
                <a:lnTo>
                  <a:pt x="3977704" y="0"/>
                </a:lnTo>
                <a:lnTo>
                  <a:pt x="3977704" y="1077052"/>
                </a:lnTo>
                <a:lnTo>
                  <a:pt x="0" y="1077052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grpSp>
        <p:nvGrpSpPr>
          <p:cNvPr id="20" name="Group 20"/>
          <p:cNvGrpSpPr/>
          <p:nvPr/>
        </p:nvGrpSpPr>
        <p:grpSpPr>
          <a:xfrm>
            <a:off x="-3349299" y="-2840784"/>
            <a:ext cx="5114374" cy="4395165"/>
            <a:chOff x="0" y="0"/>
            <a:chExt cx="812800" cy="698500"/>
          </a:xfrm>
        </p:grpSpPr>
        <p:sp>
          <p:nvSpPr>
            <p:cNvPr id="21" name="Freeform 21"/>
            <p:cNvSpPr/>
            <p:nvPr/>
          </p:nvSpPr>
          <p:spPr>
            <a:xfrm>
              <a:off x="4360" y="0"/>
              <a:ext cx="804080" cy="698500"/>
            </a:xfrm>
            <a:custGeom>
              <a:avLst/>
              <a:gdLst/>
              <a:ahLst/>
              <a:cxnLst/>
              <a:rect l="l" t="t" r="r" b="b"/>
              <a:pathLst>
                <a:path w="804080" h="698500">
                  <a:moveTo>
                    <a:pt x="797021" y="368876"/>
                  </a:moveTo>
                  <a:lnTo>
                    <a:pt x="616659" y="678874"/>
                  </a:lnTo>
                  <a:cubicBezTo>
                    <a:pt x="609589" y="691025"/>
                    <a:pt x="596592" y="698500"/>
                    <a:pt x="582534" y="698500"/>
                  </a:cubicBezTo>
                  <a:lnTo>
                    <a:pt x="221546" y="698500"/>
                  </a:lnTo>
                  <a:cubicBezTo>
                    <a:pt x="207488" y="698500"/>
                    <a:pt x="194491" y="691025"/>
                    <a:pt x="187421" y="678874"/>
                  </a:cubicBezTo>
                  <a:lnTo>
                    <a:pt x="7059" y="368876"/>
                  </a:lnTo>
                  <a:cubicBezTo>
                    <a:pt x="0" y="356744"/>
                    <a:pt x="0" y="341756"/>
                    <a:pt x="7059" y="329624"/>
                  </a:cubicBezTo>
                  <a:lnTo>
                    <a:pt x="187421" y="19626"/>
                  </a:lnTo>
                  <a:cubicBezTo>
                    <a:pt x="194491" y="7475"/>
                    <a:pt x="207488" y="0"/>
                    <a:pt x="221546" y="0"/>
                  </a:cubicBezTo>
                  <a:lnTo>
                    <a:pt x="582534" y="0"/>
                  </a:lnTo>
                  <a:cubicBezTo>
                    <a:pt x="596592" y="0"/>
                    <a:pt x="609589" y="7475"/>
                    <a:pt x="616659" y="19626"/>
                  </a:cubicBezTo>
                  <a:lnTo>
                    <a:pt x="797021" y="329624"/>
                  </a:lnTo>
                  <a:cubicBezTo>
                    <a:pt x="804080" y="341756"/>
                    <a:pt x="804080" y="356744"/>
                    <a:pt x="797021" y="368876"/>
                  </a:cubicBezTo>
                  <a:close/>
                </a:path>
              </a:pathLst>
            </a:custGeom>
            <a:solidFill>
              <a:srgbClr val="212B56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114300" y="-66675"/>
              <a:ext cx="584200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graphicFrame>
        <p:nvGraphicFramePr>
          <p:cNvPr id="23" name="Table 23"/>
          <p:cNvGraphicFramePr>
            <a:graphicFrameLocks noGrp="1"/>
          </p:cNvGraphicFramePr>
          <p:nvPr/>
        </p:nvGraphicFramePr>
        <p:xfrm>
          <a:off x="2133359" y="3235951"/>
          <a:ext cx="10939523" cy="6124575"/>
        </p:xfrm>
        <a:graphic>
          <a:graphicData uri="http://schemas.openxmlformats.org/drawingml/2006/table">
            <a:tbl>
              <a:tblPr/>
              <a:tblGrid>
                <a:gridCol w="35122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488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784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025555"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 b="1">
                          <a:solidFill>
                            <a:srgbClr val="FFFFFF"/>
                          </a:solidFill>
                          <a:latin typeface="TT Norms Bold"/>
                          <a:ea typeface="TT Norms Bold"/>
                          <a:cs typeface="TT Norms Bold"/>
                          <a:sym typeface="TT Norms Bold"/>
                        </a:rPr>
                        <a:t>December Interim Report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 b="1">
                          <a:solidFill>
                            <a:srgbClr val="FFFFFF"/>
                          </a:solidFill>
                          <a:latin typeface="TT Norms Bold"/>
                          <a:ea typeface="TT Norms Bold"/>
                          <a:cs typeface="TT Norms Bold"/>
                          <a:sym typeface="TT Norms Bold"/>
                        </a:rPr>
                        <a:t>April Interim Report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 b="1">
                          <a:solidFill>
                            <a:srgbClr val="FFFFFF"/>
                          </a:solidFill>
                          <a:latin typeface="TT Norms Bold"/>
                          <a:ea typeface="TT Norms Bold"/>
                          <a:cs typeface="TT Norms Bold"/>
                          <a:sym typeface="TT Norms Bold"/>
                        </a:rPr>
                        <a:t>July Full report​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99020"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>
                          <a:solidFill>
                            <a:srgbClr val="FFFFFF"/>
                          </a:solidFill>
                          <a:latin typeface="TT Norms"/>
                          <a:ea typeface="TT Norms"/>
                          <a:cs typeface="TT Norms"/>
                          <a:sym typeface="TT Norms"/>
                        </a:rPr>
                        <a:t>•Attitude to learning score​</a:t>
                      </a:r>
                      <a:endParaRPr lang="en-US" sz="1100"/>
                    </a:p>
                    <a:p>
                      <a:pPr algn="ctr">
                        <a:lnSpc>
                          <a:spcPts val="2800"/>
                        </a:lnSpc>
                      </a:pPr>
                      <a:r>
                        <a:rPr lang="en-US" sz="2000">
                          <a:solidFill>
                            <a:srgbClr val="FFFFFF"/>
                          </a:solidFill>
                          <a:latin typeface="TT Norms"/>
                          <a:ea typeface="TT Norms"/>
                          <a:cs typeface="TT Norms"/>
                          <a:sym typeface="TT Norms"/>
                        </a:rPr>
                        <a:t>•Homework score​</a:t>
                      </a:r>
                    </a:p>
                    <a:p>
                      <a:pPr algn="ctr">
                        <a:lnSpc>
                          <a:spcPts val="2800"/>
                        </a:lnSpc>
                      </a:pPr>
                      <a:r>
                        <a:rPr lang="en-US" sz="2000">
                          <a:solidFill>
                            <a:srgbClr val="FFFFFF"/>
                          </a:solidFill>
                          <a:latin typeface="TT Norms"/>
                          <a:ea typeface="TT Norms"/>
                          <a:cs typeface="TT Norms"/>
                          <a:sym typeface="TT Norms"/>
                        </a:rPr>
                        <a:t>•Attendance​</a:t>
                      </a:r>
                    </a:p>
                    <a:p>
                      <a:pPr algn="ctr">
                        <a:lnSpc>
                          <a:spcPts val="2800"/>
                        </a:lnSpc>
                      </a:pPr>
                      <a:r>
                        <a:rPr lang="en-US" sz="2000">
                          <a:solidFill>
                            <a:srgbClr val="FFFFFF"/>
                          </a:solidFill>
                          <a:latin typeface="TT Norms"/>
                          <a:ea typeface="TT Norms"/>
                          <a:cs typeface="TT Norms"/>
                          <a:sym typeface="TT Norms"/>
                        </a:rPr>
                        <a:t>•Punctuality​</a:t>
                      </a:r>
                    </a:p>
                    <a:p>
                      <a:pPr algn="ctr">
                        <a:lnSpc>
                          <a:spcPts val="2800"/>
                        </a:lnSpc>
                      </a:pPr>
                      <a:r>
                        <a:rPr lang="en-US" sz="2000">
                          <a:solidFill>
                            <a:srgbClr val="FFFFFF"/>
                          </a:solidFill>
                          <a:latin typeface="TT Norms"/>
                          <a:ea typeface="TT Norms"/>
                          <a:cs typeface="TT Norms"/>
                          <a:sym typeface="TT Norms"/>
                        </a:rPr>
                        <a:t>•Reward points​</a:t>
                      </a:r>
                    </a:p>
                    <a:p>
                      <a:pPr algn="ctr">
                        <a:lnSpc>
                          <a:spcPts val="2800"/>
                        </a:lnSpc>
                      </a:pPr>
                      <a:r>
                        <a:rPr lang="en-US" sz="2000">
                          <a:solidFill>
                            <a:srgbClr val="FFFFFF"/>
                          </a:solidFill>
                          <a:latin typeface="TT Norms"/>
                          <a:ea typeface="TT Norms"/>
                          <a:cs typeface="TT Norms"/>
                          <a:sym typeface="TT Norms"/>
                        </a:rPr>
                        <a:t>•Behaviour points​</a:t>
                      </a:r>
                    </a:p>
                    <a:p>
                      <a:pPr algn="ctr">
                        <a:lnSpc>
                          <a:spcPts val="2800"/>
                        </a:lnSpc>
                      </a:pPr>
                      <a:r>
                        <a:rPr lang="en-US" sz="2000">
                          <a:solidFill>
                            <a:srgbClr val="FFFFFF"/>
                          </a:solidFill>
                          <a:latin typeface="TT Norms"/>
                          <a:ea typeface="TT Norms"/>
                          <a:cs typeface="TT Norms"/>
                          <a:sym typeface="TT Norms"/>
                        </a:rPr>
                        <a:t>•In each subject, a percentage showing how much of the essential knowledge has been retained</a:t>
                      </a:r>
                    </a:p>
                    <a:p>
                      <a:pPr algn="ctr">
                        <a:lnSpc>
                          <a:spcPts val="2800"/>
                        </a:lnSpc>
                      </a:pPr>
                      <a:endParaRPr lang="en-US" sz="2000">
                        <a:solidFill>
                          <a:srgbClr val="FFFFFF"/>
                        </a:solidFill>
                        <a:latin typeface="TT Norms"/>
                        <a:ea typeface="TT Norms"/>
                        <a:cs typeface="TT Norms"/>
                        <a:sym typeface="TT Norms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>
                          <a:solidFill>
                            <a:srgbClr val="FFFFFF"/>
                          </a:solidFill>
                          <a:latin typeface="TT Norms"/>
                          <a:ea typeface="TT Norms"/>
                          <a:cs typeface="TT Norms"/>
                          <a:sym typeface="TT Norms"/>
                        </a:rPr>
                        <a:t>•Attitude to learning score​</a:t>
                      </a:r>
                      <a:endParaRPr lang="en-US" sz="1100"/>
                    </a:p>
                    <a:p>
                      <a:pPr algn="ctr">
                        <a:lnSpc>
                          <a:spcPts val="2800"/>
                        </a:lnSpc>
                      </a:pPr>
                      <a:r>
                        <a:rPr lang="en-US" sz="2000">
                          <a:solidFill>
                            <a:srgbClr val="FFFFFF"/>
                          </a:solidFill>
                          <a:latin typeface="TT Norms"/>
                          <a:ea typeface="TT Norms"/>
                          <a:cs typeface="TT Norms"/>
                          <a:sym typeface="TT Norms"/>
                        </a:rPr>
                        <a:t>•Homework score​</a:t>
                      </a:r>
                    </a:p>
                    <a:p>
                      <a:pPr algn="ctr">
                        <a:lnSpc>
                          <a:spcPts val="2800"/>
                        </a:lnSpc>
                      </a:pPr>
                      <a:r>
                        <a:rPr lang="en-US" sz="2000">
                          <a:solidFill>
                            <a:srgbClr val="FFFFFF"/>
                          </a:solidFill>
                          <a:latin typeface="TT Norms"/>
                          <a:ea typeface="TT Norms"/>
                          <a:cs typeface="TT Norms"/>
                          <a:sym typeface="TT Norms"/>
                        </a:rPr>
                        <a:t>•Attendance​</a:t>
                      </a:r>
                    </a:p>
                    <a:p>
                      <a:pPr algn="ctr">
                        <a:lnSpc>
                          <a:spcPts val="2800"/>
                        </a:lnSpc>
                      </a:pPr>
                      <a:r>
                        <a:rPr lang="en-US" sz="2000">
                          <a:solidFill>
                            <a:srgbClr val="FFFFFF"/>
                          </a:solidFill>
                          <a:latin typeface="TT Norms"/>
                          <a:ea typeface="TT Norms"/>
                          <a:cs typeface="TT Norms"/>
                          <a:sym typeface="TT Norms"/>
                        </a:rPr>
                        <a:t>•Punctuality​</a:t>
                      </a:r>
                    </a:p>
                    <a:p>
                      <a:pPr algn="ctr">
                        <a:lnSpc>
                          <a:spcPts val="2800"/>
                        </a:lnSpc>
                      </a:pPr>
                      <a:r>
                        <a:rPr lang="en-US" sz="2000">
                          <a:solidFill>
                            <a:srgbClr val="FFFFFF"/>
                          </a:solidFill>
                          <a:latin typeface="TT Norms"/>
                          <a:ea typeface="TT Norms"/>
                          <a:cs typeface="TT Norms"/>
                          <a:sym typeface="TT Norms"/>
                        </a:rPr>
                        <a:t>•Reward points​</a:t>
                      </a:r>
                    </a:p>
                    <a:p>
                      <a:pPr algn="ctr">
                        <a:lnSpc>
                          <a:spcPts val="2800"/>
                        </a:lnSpc>
                      </a:pPr>
                      <a:r>
                        <a:rPr lang="en-US" sz="2000">
                          <a:solidFill>
                            <a:srgbClr val="FFFFFF"/>
                          </a:solidFill>
                          <a:latin typeface="TT Norms"/>
                          <a:ea typeface="TT Norms"/>
                          <a:cs typeface="TT Norms"/>
                          <a:sym typeface="TT Norms"/>
                        </a:rPr>
                        <a:t>•Behaviour points​</a:t>
                      </a:r>
                    </a:p>
                    <a:p>
                      <a:pPr algn="ctr">
                        <a:lnSpc>
                          <a:spcPts val="2800"/>
                        </a:lnSpc>
                      </a:pPr>
                      <a:r>
                        <a:rPr lang="en-US" sz="2000">
                          <a:solidFill>
                            <a:srgbClr val="FFFFFF"/>
                          </a:solidFill>
                          <a:latin typeface="TT Norms"/>
                          <a:ea typeface="TT Norms"/>
                          <a:cs typeface="TT Norms"/>
                          <a:sym typeface="TT Norms"/>
                        </a:rPr>
                        <a:t>•In each subject, a percentage showing how much of the essential knowledge has been retained</a:t>
                      </a:r>
                    </a:p>
                    <a:p>
                      <a:pPr algn="ctr">
                        <a:lnSpc>
                          <a:spcPts val="2800"/>
                        </a:lnSpc>
                      </a:pPr>
                      <a:endParaRPr lang="en-US" sz="2000">
                        <a:solidFill>
                          <a:srgbClr val="FFFFFF"/>
                        </a:solidFill>
                        <a:latin typeface="TT Norms"/>
                        <a:ea typeface="TT Norms"/>
                        <a:cs typeface="TT Norms"/>
                        <a:sym typeface="TT Norms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 dirty="0">
                          <a:solidFill>
                            <a:srgbClr val="FFFFFF"/>
                          </a:solidFill>
                          <a:latin typeface="TT Norms"/>
                          <a:ea typeface="TT Norms"/>
                          <a:cs typeface="TT Norms"/>
                          <a:sym typeface="TT Norms"/>
                        </a:rPr>
                        <a:t>•Attitude to learning score​</a:t>
                      </a:r>
                      <a:endParaRPr lang="en-US" sz="1100" dirty="0"/>
                    </a:p>
                    <a:p>
                      <a:pPr algn="ctr">
                        <a:lnSpc>
                          <a:spcPts val="2800"/>
                        </a:lnSpc>
                      </a:pPr>
                      <a:r>
                        <a:rPr lang="en-US" sz="2000" dirty="0">
                          <a:solidFill>
                            <a:srgbClr val="FFFFFF"/>
                          </a:solidFill>
                          <a:latin typeface="TT Norms"/>
                          <a:ea typeface="TT Norms"/>
                          <a:cs typeface="TT Norms"/>
                          <a:sym typeface="TT Norms"/>
                        </a:rPr>
                        <a:t>•Homework score​</a:t>
                      </a:r>
                    </a:p>
                    <a:p>
                      <a:pPr algn="ctr">
                        <a:lnSpc>
                          <a:spcPts val="2800"/>
                        </a:lnSpc>
                      </a:pPr>
                      <a:r>
                        <a:rPr lang="en-US" sz="2000" dirty="0">
                          <a:solidFill>
                            <a:srgbClr val="FFFFFF"/>
                          </a:solidFill>
                          <a:latin typeface="TT Norms"/>
                          <a:ea typeface="TT Norms"/>
                          <a:cs typeface="TT Norms"/>
                          <a:sym typeface="TT Norms"/>
                        </a:rPr>
                        <a:t>•Attendance​</a:t>
                      </a:r>
                    </a:p>
                    <a:p>
                      <a:pPr algn="ctr">
                        <a:lnSpc>
                          <a:spcPts val="2800"/>
                        </a:lnSpc>
                      </a:pPr>
                      <a:r>
                        <a:rPr lang="en-US" sz="2000" dirty="0">
                          <a:solidFill>
                            <a:srgbClr val="FFFFFF"/>
                          </a:solidFill>
                          <a:latin typeface="TT Norms"/>
                          <a:ea typeface="TT Norms"/>
                          <a:cs typeface="TT Norms"/>
                          <a:sym typeface="TT Norms"/>
                        </a:rPr>
                        <a:t>•Punctuality​</a:t>
                      </a:r>
                    </a:p>
                    <a:p>
                      <a:pPr algn="ctr">
                        <a:lnSpc>
                          <a:spcPts val="2800"/>
                        </a:lnSpc>
                      </a:pPr>
                      <a:r>
                        <a:rPr lang="en-US" sz="2000" dirty="0">
                          <a:solidFill>
                            <a:srgbClr val="FFFFFF"/>
                          </a:solidFill>
                          <a:latin typeface="TT Norms"/>
                          <a:ea typeface="TT Norms"/>
                          <a:cs typeface="TT Norms"/>
                          <a:sym typeface="TT Norms"/>
                        </a:rPr>
                        <a:t>•Reward points​</a:t>
                      </a:r>
                    </a:p>
                    <a:p>
                      <a:pPr algn="ctr">
                        <a:lnSpc>
                          <a:spcPts val="2800"/>
                        </a:lnSpc>
                      </a:pPr>
                      <a:r>
                        <a:rPr lang="en-US" sz="2000" dirty="0">
                          <a:solidFill>
                            <a:srgbClr val="FFFFFF"/>
                          </a:solidFill>
                          <a:latin typeface="TT Norms"/>
                          <a:ea typeface="TT Norms"/>
                          <a:cs typeface="TT Norms"/>
                          <a:sym typeface="TT Norms"/>
                        </a:rPr>
                        <a:t>•Behaviour points​</a:t>
                      </a:r>
                    </a:p>
                    <a:p>
                      <a:pPr algn="ctr">
                        <a:lnSpc>
                          <a:spcPts val="2800"/>
                        </a:lnSpc>
                      </a:pPr>
                      <a:r>
                        <a:rPr lang="en-US" sz="2000" dirty="0">
                          <a:solidFill>
                            <a:srgbClr val="FFFFFF"/>
                          </a:solidFill>
                          <a:latin typeface="TT Norms"/>
                          <a:ea typeface="TT Norms"/>
                          <a:cs typeface="TT Norms"/>
                          <a:sym typeface="TT Norms"/>
                        </a:rPr>
                        <a:t>•​In each subject, a percentage showing how much of the essential knowledge has been retained</a:t>
                      </a:r>
                    </a:p>
                    <a:p>
                      <a:pPr algn="ctr">
                        <a:lnSpc>
                          <a:spcPts val="2800"/>
                        </a:lnSpc>
                      </a:pPr>
                      <a:r>
                        <a:rPr lang="en-US" sz="2000" dirty="0">
                          <a:solidFill>
                            <a:srgbClr val="FFFFFF"/>
                          </a:solidFill>
                          <a:latin typeface="TT Norms"/>
                          <a:ea typeface="TT Norms"/>
                          <a:cs typeface="TT Norms"/>
                          <a:sym typeface="TT Norms"/>
                        </a:rPr>
                        <a:t>•Written comments from teachers​</a:t>
                      </a:r>
                    </a:p>
                    <a:p>
                      <a:pPr algn="ctr">
                        <a:lnSpc>
                          <a:spcPts val="2800"/>
                        </a:lnSpc>
                      </a:pPr>
                      <a:endParaRPr lang="en-US" sz="2000" dirty="0">
                        <a:solidFill>
                          <a:srgbClr val="FFFFFF"/>
                        </a:solidFill>
                        <a:latin typeface="TT Norms"/>
                        <a:ea typeface="TT Norms"/>
                        <a:cs typeface="TT Norms"/>
                        <a:sym typeface="TT Norms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4" name="TextBox 24"/>
          <p:cNvSpPr txBox="1"/>
          <p:nvPr/>
        </p:nvSpPr>
        <p:spPr>
          <a:xfrm>
            <a:off x="1200150" y="1673143"/>
            <a:ext cx="7793043" cy="706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20"/>
              </a:lnSpc>
            </a:pPr>
            <a:r>
              <a:rPr lang="en-US" sz="4800" b="1">
                <a:solidFill>
                  <a:srgbClr val="212C56"/>
                </a:solidFill>
                <a:latin typeface="TT Norms Bold"/>
                <a:ea typeface="TT Norms Bold"/>
                <a:cs typeface="TT Norms Bold"/>
                <a:sym typeface="TT Norms Bold"/>
              </a:rPr>
              <a:t>REPORTS HOME TO YOU </a:t>
            </a:r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CB5A1BBE-618B-4AC5-BB78-64B58ACE91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465549" y="-459846"/>
            <a:ext cx="11223946" cy="4574646"/>
            <a:chOff x="0" y="0"/>
            <a:chExt cx="1151087" cy="469159"/>
          </a:xfrm>
        </p:grpSpPr>
        <p:sp>
          <p:nvSpPr>
            <p:cNvPr id="3" name="Freeform 3"/>
            <p:cNvSpPr/>
            <p:nvPr/>
          </p:nvSpPr>
          <p:spPr>
            <a:xfrm>
              <a:off x="6405" y="0"/>
              <a:ext cx="1138276" cy="469159"/>
            </a:xfrm>
            <a:custGeom>
              <a:avLst/>
              <a:gdLst/>
              <a:ahLst/>
              <a:cxnLst/>
              <a:rect l="l" t="t" r="r" b="b"/>
              <a:pathLst>
                <a:path w="1138276" h="469159">
                  <a:moveTo>
                    <a:pt x="217488" y="0"/>
                  </a:moveTo>
                  <a:lnTo>
                    <a:pt x="1123989" y="0"/>
                  </a:lnTo>
                  <a:cubicBezTo>
                    <a:pt x="1128565" y="0"/>
                    <a:pt x="1132835" y="2304"/>
                    <a:pt x="1135347" y="6130"/>
                  </a:cubicBezTo>
                  <a:cubicBezTo>
                    <a:pt x="1137859" y="9955"/>
                    <a:pt x="1138276" y="14789"/>
                    <a:pt x="1136457" y="18989"/>
                  </a:cubicBezTo>
                  <a:lnTo>
                    <a:pt x="949706" y="450170"/>
                  </a:lnTo>
                  <a:cubicBezTo>
                    <a:pt x="944713" y="461698"/>
                    <a:pt x="933351" y="469159"/>
                    <a:pt x="920789" y="469159"/>
                  </a:cubicBezTo>
                  <a:lnTo>
                    <a:pt x="14288" y="469159"/>
                  </a:lnTo>
                  <a:cubicBezTo>
                    <a:pt x="9711" y="469159"/>
                    <a:pt x="5442" y="466855"/>
                    <a:pt x="2930" y="463029"/>
                  </a:cubicBezTo>
                  <a:cubicBezTo>
                    <a:pt x="418" y="459203"/>
                    <a:pt x="0" y="454370"/>
                    <a:pt x="1819" y="450170"/>
                  </a:cubicBezTo>
                  <a:lnTo>
                    <a:pt x="188571" y="18989"/>
                  </a:lnTo>
                  <a:cubicBezTo>
                    <a:pt x="193563" y="7461"/>
                    <a:pt x="204926" y="0"/>
                    <a:pt x="217488" y="0"/>
                  </a:cubicBezTo>
                  <a:close/>
                </a:path>
              </a:pathLst>
            </a:custGeom>
            <a:blipFill>
              <a:blip r:embed="rId3"/>
              <a:stretch>
                <a:fillRect l="260" t="-30207" r="260" b="-30207"/>
              </a:stretch>
            </a:blipFill>
            <a:ln cap="rnd">
              <a:noFill/>
              <a:prstDash val="solid"/>
              <a:round/>
            </a:ln>
          </p:spPr>
        </p:sp>
      </p:grpSp>
      <p:grpSp>
        <p:nvGrpSpPr>
          <p:cNvPr id="4" name="Group 4"/>
          <p:cNvGrpSpPr/>
          <p:nvPr/>
        </p:nvGrpSpPr>
        <p:grpSpPr>
          <a:xfrm rot="-10800000">
            <a:off x="8635102" y="-449027"/>
            <a:ext cx="2250111" cy="2506427"/>
            <a:chOff x="0" y="0"/>
            <a:chExt cx="812800" cy="905388"/>
          </a:xfrm>
        </p:grpSpPr>
        <p:sp>
          <p:nvSpPr>
            <p:cNvPr id="5" name="Freeform 5"/>
            <p:cNvSpPr/>
            <p:nvPr/>
          </p:nvSpPr>
          <p:spPr>
            <a:xfrm>
              <a:off x="32990" y="66810"/>
              <a:ext cx="746819" cy="838579"/>
            </a:xfrm>
            <a:custGeom>
              <a:avLst/>
              <a:gdLst/>
              <a:ahLst/>
              <a:cxnLst/>
              <a:rect l="l" t="t" r="r" b="b"/>
              <a:pathLst>
                <a:path w="746819" h="838579">
                  <a:moveTo>
                    <a:pt x="415679" y="27359"/>
                  </a:moveTo>
                  <a:lnTo>
                    <a:pt x="737541" y="744409"/>
                  </a:lnTo>
                  <a:cubicBezTo>
                    <a:pt x="746820" y="765082"/>
                    <a:pt x="744988" y="789048"/>
                    <a:pt x="732676" y="808071"/>
                  </a:cubicBezTo>
                  <a:cubicBezTo>
                    <a:pt x="720364" y="827093"/>
                    <a:pt x="699249" y="838578"/>
                    <a:pt x="676590" y="838578"/>
                  </a:cubicBezTo>
                  <a:lnTo>
                    <a:pt x="70231" y="838578"/>
                  </a:lnTo>
                  <a:cubicBezTo>
                    <a:pt x="47571" y="838578"/>
                    <a:pt x="26456" y="827093"/>
                    <a:pt x="14144" y="808071"/>
                  </a:cubicBezTo>
                  <a:cubicBezTo>
                    <a:pt x="1832" y="789048"/>
                    <a:pt x="0" y="765082"/>
                    <a:pt x="9279" y="744409"/>
                  </a:cubicBezTo>
                  <a:lnTo>
                    <a:pt x="331141" y="27359"/>
                  </a:lnTo>
                  <a:cubicBezTo>
                    <a:pt x="338613" y="10711"/>
                    <a:pt x="355162" y="0"/>
                    <a:pt x="373410" y="0"/>
                  </a:cubicBezTo>
                  <a:cubicBezTo>
                    <a:pt x="391658" y="0"/>
                    <a:pt x="408207" y="10711"/>
                    <a:pt x="415679" y="27359"/>
                  </a:cubicBezTo>
                  <a:close/>
                </a:path>
              </a:pathLst>
            </a:custGeom>
            <a:solidFill>
              <a:srgbClr val="194E9D">
                <a:alpha val="89804"/>
              </a:srgbClr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127000" y="353684"/>
              <a:ext cx="558800" cy="487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17794485" y="2781329"/>
            <a:ext cx="306763" cy="1333471"/>
          </a:xfrm>
          <a:custGeom>
            <a:avLst/>
            <a:gdLst/>
            <a:ahLst/>
            <a:cxnLst/>
            <a:rect l="l" t="t" r="r" b="b"/>
            <a:pathLst>
              <a:path w="306763" h="1333471">
                <a:moveTo>
                  <a:pt x="0" y="0"/>
                </a:moveTo>
                <a:lnTo>
                  <a:pt x="306763" y="0"/>
                </a:lnTo>
                <a:lnTo>
                  <a:pt x="306763" y="1333471"/>
                </a:lnTo>
                <a:lnTo>
                  <a:pt x="0" y="133347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r="-401084"/>
            </a:stretch>
          </a:blipFill>
        </p:spPr>
      </p:sp>
      <p:grpSp>
        <p:nvGrpSpPr>
          <p:cNvPr id="8" name="Group 8"/>
          <p:cNvGrpSpPr/>
          <p:nvPr/>
        </p:nvGrpSpPr>
        <p:grpSpPr>
          <a:xfrm rot="-10800000">
            <a:off x="15722224" y="4594602"/>
            <a:ext cx="5310317" cy="5136277"/>
            <a:chOff x="0" y="0"/>
            <a:chExt cx="812800" cy="786161"/>
          </a:xfrm>
        </p:grpSpPr>
        <p:sp>
          <p:nvSpPr>
            <p:cNvPr id="9" name="Freeform 9"/>
            <p:cNvSpPr/>
            <p:nvPr/>
          </p:nvSpPr>
          <p:spPr>
            <a:xfrm>
              <a:off x="15818" y="26626"/>
              <a:ext cx="781165" cy="759535"/>
            </a:xfrm>
            <a:custGeom>
              <a:avLst/>
              <a:gdLst/>
              <a:ahLst/>
              <a:cxnLst/>
              <a:rect l="l" t="t" r="r" b="b"/>
              <a:pathLst>
                <a:path w="781165" h="759535">
                  <a:moveTo>
                    <a:pt x="410667" y="12227"/>
                  </a:moveTo>
                  <a:lnTo>
                    <a:pt x="776897" y="720682"/>
                  </a:lnTo>
                  <a:cubicBezTo>
                    <a:pt x="781164" y="728937"/>
                    <a:pt x="780820" y="738818"/>
                    <a:pt x="775988" y="746755"/>
                  </a:cubicBezTo>
                  <a:cubicBezTo>
                    <a:pt x="771156" y="754691"/>
                    <a:pt x="762537" y="759535"/>
                    <a:pt x="753245" y="759535"/>
                  </a:cubicBezTo>
                  <a:lnTo>
                    <a:pt x="27919" y="759535"/>
                  </a:lnTo>
                  <a:cubicBezTo>
                    <a:pt x="18627" y="759535"/>
                    <a:pt x="10008" y="754691"/>
                    <a:pt x="5176" y="746755"/>
                  </a:cubicBezTo>
                  <a:cubicBezTo>
                    <a:pt x="344" y="738818"/>
                    <a:pt x="0" y="728937"/>
                    <a:pt x="4267" y="720682"/>
                  </a:cubicBezTo>
                  <a:lnTo>
                    <a:pt x="370497" y="12227"/>
                  </a:lnTo>
                  <a:cubicBezTo>
                    <a:pt x="374380" y="4717"/>
                    <a:pt x="382128" y="0"/>
                    <a:pt x="390582" y="0"/>
                  </a:cubicBezTo>
                  <a:cubicBezTo>
                    <a:pt x="399036" y="0"/>
                    <a:pt x="406784" y="4717"/>
                    <a:pt x="410667" y="12227"/>
                  </a:cubicBezTo>
                  <a:close/>
                </a:path>
              </a:pathLst>
            </a:custGeom>
            <a:solidFill>
              <a:srgbClr val="AB1736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127000" y="298328"/>
              <a:ext cx="558800" cy="4316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-6903826" y="4445029"/>
            <a:ext cx="22080944" cy="4969855"/>
            <a:chOff x="0" y="0"/>
            <a:chExt cx="1800779" cy="405309"/>
          </a:xfrm>
        </p:grpSpPr>
        <p:sp>
          <p:nvSpPr>
            <p:cNvPr id="12" name="Freeform 12"/>
            <p:cNvSpPr/>
            <p:nvPr/>
          </p:nvSpPr>
          <p:spPr>
            <a:xfrm>
              <a:off x="3705" y="0"/>
              <a:ext cx="1793369" cy="405309"/>
            </a:xfrm>
            <a:custGeom>
              <a:avLst/>
              <a:gdLst/>
              <a:ahLst/>
              <a:cxnLst/>
              <a:rect l="l" t="t" r="r" b="b"/>
              <a:pathLst>
                <a:path w="1793369" h="405309">
                  <a:moveTo>
                    <a:pt x="1583355" y="0"/>
                  </a:moveTo>
                  <a:lnTo>
                    <a:pt x="6813" y="0"/>
                  </a:lnTo>
                  <a:cubicBezTo>
                    <a:pt x="4562" y="0"/>
                    <a:pt x="2471" y="1166"/>
                    <a:pt x="1288" y="3082"/>
                  </a:cubicBezTo>
                  <a:cubicBezTo>
                    <a:pt x="106" y="4998"/>
                    <a:pt x="0" y="7390"/>
                    <a:pt x="1009" y="9403"/>
                  </a:cubicBezTo>
                  <a:lnTo>
                    <a:pt x="194781" y="395906"/>
                  </a:lnTo>
                  <a:cubicBezTo>
                    <a:pt x="197671" y="401670"/>
                    <a:pt x="203566" y="405309"/>
                    <a:pt x="210013" y="405309"/>
                  </a:cubicBezTo>
                  <a:lnTo>
                    <a:pt x="1786555" y="405309"/>
                  </a:lnTo>
                  <a:cubicBezTo>
                    <a:pt x="1788807" y="405309"/>
                    <a:pt x="1790898" y="404143"/>
                    <a:pt x="1792080" y="402227"/>
                  </a:cubicBezTo>
                  <a:cubicBezTo>
                    <a:pt x="1793263" y="400311"/>
                    <a:pt x="1793369" y="397919"/>
                    <a:pt x="1792360" y="395906"/>
                  </a:cubicBezTo>
                  <a:lnTo>
                    <a:pt x="1598588" y="9403"/>
                  </a:lnTo>
                  <a:cubicBezTo>
                    <a:pt x="1595698" y="3639"/>
                    <a:pt x="1589803" y="0"/>
                    <a:pt x="1583355" y="0"/>
                  </a:cubicBezTo>
                  <a:close/>
                </a:path>
              </a:pathLst>
            </a:custGeom>
            <a:solidFill>
              <a:srgbClr val="212C56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101600" y="-66675"/>
              <a:ext cx="1597579" cy="47198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 rot="10481927" flipH="1">
            <a:off x="16784572" y="4861938"/>
            <a:ext cx="4338708" cy="4105502"/>
          </a:xfrm>
          <a:custGeom>
            <a:avLst/>
            <a:gdLst/>
            <a:ahLst/>
            <a:cxnLst/>
            <a:rect l="l" t="t" r="r" b="b"/>
            <a:pathLst>
              <a:path w="4338708" h="4105502">
                <a:moveTo>
                  <a:pt x="4338707" y="0"/>
                </a:moveTo>
                <a:lnTo>
                  <a:pt x="0" y="0"/>
                </a:lnTo>
                <a:lnTo>
                  <a:pt x="0" y="4105502"/>
                </a:lnTo>
                <a:lnTo>
                  <a:pt x="4338707" y="4105502"/>
                </a:lnTo>
                <a:lnTo>
                  <a:pt x="4338707" y="0"/>
                </a:lnTo>
                <a:close/>
              </a:path>
            </a:pathLst>
          </a:custGeom>
          <a:blipFill>
            <a:blip r:embed="rId6">
              <a:alphaModFix amt="50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-2269885" y="-2139480"/>
            <a:ext cx="3825635" cy="3380905"/>
          </a:xfrm>
          <a:custGeom>
            <a:avLst/>
            <a:gdLst/>
            <a:ahLst/>
            <a:cxnLst/>
            <a:rect l="l" t="t" r="r" b="b"/>
            <a:pathLst>
              <a:path w="3825635" h="3380905">
                <a:moveTo>
                  <a:pt x="0" y="0"/>
                </a:moveTo>
                <a:lnTo>
                  <a:pt x="3825635" y="0"/>
                </a:lnTo>
                <a:lnTo>
                  <a:pt x="3825635" y="3380905"/>
                </a:lnTo>
                <a:lnTo>
                  <a:pt x="0" y="338090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50000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5400000">
            <a:off x="-397581" y="9002682"/>
            <a:ext cx="1022473" cy="511236"/>
          </a:xfrm>
          <a:custGeom>
            <a:avLst/>
            <a:gdLst/>
            <a:ahLst/>
            <a:cxnLst/>
            <a:rect l="l" t="t" r="r" b="b"/>
            <a:pathLst>
              <a:path w="1022473" h="511236">
                <a:moveTo>
                  <a:pt x="0" y="0"/>
                </a:moveTo>
                <a:lnTo>
                  <a:pt x="1022473" y="0"/>
                </a:lnTo>
                <a:lnTo>
                  <a:pt x="1022473" y="511236"/>
                </a:lnTo>
                <a:lnTo>
                  <a:pt x="0" y="51123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368234" y="385226"/>
            <a:ext cx="899017" cy="732699"/>
          </a:xfrm>
          <a:custGeom>
            <a:avLst/>
            <a:gdLst/>
            <a:ahLst/>
            <a:cxnLst/>
            <a:rect l="l" t="t" r="r" b="b"/>
            <a:pathLst>
              <a:path w="899017" h="732699">
                <a:moveTo>
                  <a:pt x="0" y="0"/>
                </a:moveTo>
                <a:lnTo>
                  <a:pt x="899017" y="0"/>
                </a:lnTo>
                <a:lnTo>
                  <a:pt x="899017" y="732699"/>
                </a:lnTo>
                <a:lnTo>
                  <a:pt x="0" y="73269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7381258" y="-2517246"/>
            <a:ext cx="1992249" cy="4114800"/>
          </a:xfrm>
          <a:custGeom>
            <a:avLst/>
            <a:gdLst/>
            <a:ahLst/>
            <a:cxnLst/>
            <a:rect l="l" t="t" r="r" b="b"/>
            <a:pathLst>
              <a:path w="1992249" h="4114800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186752" y="1280809"/>
            <a:ext cx="9730749" cy="2841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74"/>
              </a:lnSpc>
            </a:pPr>
            <a:r>
              <a:rPr lang="en-US" sz="6499" b="1" dirty="0">
                <a:solidFill>
                  <a:srgbClr val="212C56"/>
                </a:solidFill>
                <a:latin typeface="TT Norms Bold"/>
                <a:ea typeface="TT Norms Bold"/>
                <a:cs typeface="TT Norms Bold"/>
                <a:sym typeface="TT Norms Bold"/>
              </a:rPr>
              <a:t>HOW DO PUPILS ACHIEVE WELL AT STA?</a:t>
            </a:r>
          </a:p>
        </p:txBody>
      </p:sp>
      <p:sp>
        <p:nvSpPr>
          <p:cNvPr id="20" name="Freeform 20"/>
          <p:cNvSpPr/>
          <p:nvPr/>
        </p:nvSpPr>
        <p:spPr>
          <a:xfrm>
            <a:off x="4259773" y="40873"/>
            <a:ext cx="3977704" cy="1077052"/>
          </a:xfrm>
          <a:custGeom>
            <a:avLst/>
            <a:gdLst/>
            <a:ahLst/>
            <a:cxnLst/>
            <a:rect l="l" t="t" r="r" b="b"/>
            <a:pathLst>
              <a:path w="3977704" h="1077052">
                <a:moveTo>
                  <a:pt x="0" y="0"/>
                </a:moveTo>
                <a:lnTo>
                  <a:pt x="3977704" y="0"/>
                </a:lnTo>
                <a:lnTo>
                  <a:pt x="3977704" y="1077052"/>
                </a:lnTo>
                <a:lnTo>
                  <a:pt x="0" y="1077052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grpSp>
        <p:nvGrpSpPr>
          <p:cNvPr id="21" name="Group 21"/>
          <p:cNvGrpSpPr/>
          <p:nvPr/>
        </p:nvGrpSpPr>
        <p:grpSpPr>
          <a:xfrm>
            <a:off x="-3349299" y="-2840784"/>
            <a:ext cx="5114374" cy="4395165"/>
            <a:chOff x="0" y="0"/>
            <a:chExt cx="812800" cy="698500"/>
          </a:xfrm>
        </p:grpSpPr>
        <p:sp>
          <p:nvSpPr>
            <p:cNvPr id="22" name="Freeform 22"/>
            <p:cNvSpPr/>
            <p:nvPr/>
          </p:nvSpPr>
          <p:spPr>
            <a:xfrm>
              <a:off x="4360" y="0"/>
              <a:ext cx="804080" cy="698500"/>
            </a:xfrm>
            <a:custGeom>
              <a:avLst/>
              <a:gdLst/>
              <a:ahLst/>
              <a:cxnLst/>
              <a:rect l="l" t="t" r="r" b="b"/>
              <a:pathLst>
                <a:path w="804080" h="698500">
                  <a:moveTo>
                    <a:pt x="797021" y="368876"/>
                  </a:moveTo>
                  <a:lnTo>
                    <a:pt x="616659" y="678874"/>
                  </a:lnTo>
                  <a:cubicBezTo>
                    <a:pt x="609589" y="691025"/>
                    <a:pt x="596592" y="698500"/>
                    <a:pt x="582534" y="698500"/>
                  </a:cubicBezTo>
                  <a:lnTo>
                    <a:pt x="221546" y="698500"/>
                  </a:lnTo>
                  <a:cubicBezTo>
                    <a:pt x="207488" y="698500"/>
                    <a:pt x="194491" y="691025"/>
                    <a:pt x="187421" y="678874"/>
                  </a:cubicBezTo>
                  <a:lnTo>
                    <a:pt x="7059" y="368876"/>
                  </a:lnTo>
                  <a:cubicBezTo>
                    <a:pt x="0" y="356744"/>
                    <a:pt x="0" y="341756"/>
                    <a:pt x="7059" y="329624"/>
                  </a:cubicBezTo>
                  <a:lnTo>
                    <a:pt x="187421" y="19626"/>
                  </a:lnTo>
                  <a:cubicBezTo>
                    <a:pt x="194491" y="7475"/>
                    <a:pt x="207488" y="0"/>
                    <a:pt x="221546" y="0"/>
                  </a:cubicBezTo>
                  <a:lnTo>
                    <a:pt x="582534" y="0"/>
                  </a:lnTo>
                  <a:cubicBezTo>
                    <a:pt x="596592" y="0"/>
                    <a:pt x="609589" y="7475"/>
                    <a:pt x="616659" y="19626"/>
                  </a:cubicBezTo>
                  <a:lnTo>
                    <a:pt x="797021" y="329624"/>
                  </a:lnTo>
                  <a:cubicBezTo>
                    <a:pt x="804080" y="341756"/>
                    <a:pt x="804080" y="356744"/>
                    <a:pt x="797021" y="368876"/>
                  </a:cubicBezTo>
                  <a:close/>
                </a:path>
              </a:pathLst>
            </a:custGeom>
            <a:solidFill>
              <a:srgbClr val="212B56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114300" y="-66675"/>
              <a:ext cx="584200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511594" y="4826376"/>
            <a:ext cx="2088312" cy="2088312"/>
            <a:chOff x="0" y="0"/>
            <a:chExt cx="812800" cy="8128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B1736"/>
            </a:solidFill>
          </p:spPr>
        </p:sp>
        <p:sp>
          <p:nvSpPr>
            <p:cNvPr id="26" name="TextBox 26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27" name="Freeform 27"/>
          <p:cNvSpPr/>
          <p:nvPr/>
        </p:nvSpPr>
        <p:spPr>
          <a:xfrm>
            <a:off x="732365" y="4940301"/>
            <a:ext cx="1646770" cy="1742614"/>
          </a:xfrm>
          <a:custGeom>
            <a:avLst/>
            <a:gdLst/>
            <a:ahLst/>
            <a:cxnLst/>
            <a:rect l="l" t="t" r="r" b="b"/>
            <a:pathLst>
              <a:path w="1646770" h="1742614">
                <a:moveTo>
                  <a:pt x="0" y="0"/>
                </a:moveTo>
                <a:lnTo>
                  <a:pt x="1646770" y="0"/>
                </a:lnTo>
                <a:lnTo>
                  <a:pt x="1646770" y="1742613"/>
                </a:lnTo>
                <a:lnTo>
                  <a:pt x="0" y="174261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grpSp>
        <p:nvGrpSpPr>
          <p:cNvPr id="28" name="Group 28"/>
          <p:cNvGrpSpPr/>
          <p:nvPr/>
        </p:nvGrpSpPr>
        <p:grpSpPr>
          <a:xfrm>
            <a:off x="3679256" y="4826376"/>
            <a:ext cx="2088312" cy="2088312"/>
            <a:chOff x="0" y="0"/>
            <a:chExt cx="812800" cy="8128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B1736"/>
            </a:solidFill>
          </p:spPr>
        </p:sp>
        <p:sp>
          <p:nvSpPr>
            <p:cNvPr id="30" name="TextBox 30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31" name="Freeform 31"/>
          <p:cNvSpPr/>
          <p:nvPr/>
        </p:nvSpPr>
        <p:spPr>
          <a:xfrm>
            <a:off x="4136646" y="4982145"/>
            <a:ext cx="1173531" cy="1700770"/>
          </a:xfrm>
          <a:custGeom>
            <a:avLst/>
            <a:gdLst/>
            <a:ahLst/>
            <a:cxnLst/>
            <a:rect l="l" t="t" r="r" b="b"/>
            <a:pathLst>
              <a:path w="1173531" h="1700770">
                <a:moveTo>
                  <a:pt x="0" y="0"/>
                </a:moveTo>
                <a:lnTo>
                  <a:pt x="1173531" y="0"/>
                </a:lnTo>
                <a:lnTo>
                  <a:pt x="1173531" y="1700769"/>
                </a:lnTo>
                <a:lnTo>
                  <a:pt x="0" y="170076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grpSp>
        <p:nvGrpSpPr>
          <p:cNvPr id="32" name="Group 32"/>
          <p:cNvGrpSpPr/>
          <p:nvPr/>
        </p:nvGrpSpPr>
        <p:grpSpPr>
          <a:xfrm>
            <a:off x="6696863" y="4826376"/>
            <a:ext cx="2088312" cy="2088312"/>
            <a:chOff x="0" y="0"/>
            <a:chExt cx="812800" cy="812800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B1736"/>
            </a:solidFill>
          </p:spPr>
        </p:sp>
        <p:sp>
          <p:nvSpPr>
            <p:cNvPr id="34" name="TextBox 34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35" name="Freeform 35"/>
          <p:cNvSpPr/>
          <p:nvPr/>
        </p:nvSpPr>
        <p:spPr>
          <a:xfrm>
            <a:off x="6966399" y="5084053"/>
            <a:ext cx="1549241" cy="1496954"/>
          </a:xfrm>
          <a:custGeom>
            <a:avLst/>
            <a:gdLst/>
            <a:ahLst/>
            <a:cxnLst/>
            <a:rect l="l" t="t" r="r" b="b"/>
            <a:pathLst>
              <a:path w="1549241" h="1496954">
                <a:moveTo>
                  <a:pt x="0" y="0"/>
                </a:moveTo>
                <a:lnTo>
                  <a:pt x="1549241" y="0"/>
                </a:lnTo>
                <a:lnTo>
                  <a:pt x="1549241" y="1496954"/>
                </a:lnTo>
                <a:lnTo>
                  <a:pt x="0" y="1496954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grpSp>
        <p:nvGrpSpPr>
          <p:cNvPr id="36" name="Group 36"/>
          <p:cNvGrpSpPr/>
          <p:nvPr/>
        </p:nvGrpSpPr>
        <p:grpSpPr>
          <a:xfrm>
            <a:off x="9472044" y="4826376"/>
            <a:ext cx="2088312" cy="2088312"/>
            <a:chOff x="0" y="0"/>
            <a:chExt cx="812800" cy="812800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B1736"/>
            </a:solidFill>
          </p:spPr>
        </p:sp>
        <p:sp>
          <p:nvSpPr>
            <p:cNvPr id="38" name="TextBox 38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39" name="Freeform 39"/>
          <p:cNvSpPr/>
          <p:nvPr/>
        </p:nvSpPr>
        <p:spPr>
          <a:xfrm>
            <a:off x="9620449" y="4930584"/>
            <a:ext cx="1791503" cy="1650423"/>
          </a:xfrm>
          <a:custGeom>
            <a:avLst/>
            <a:gdLst/>
            <a:ahLst/>
            <a:cxnLst/>
            <a:rect l="l" t="t" r="r" b="b"/>
            <a:pathLst>
              <a:path w="1791503" h="1650423">
                <a:moveTo>
                  <a:pt x="0" y="0"/>
                </a:moveTo>
                <a:lnTo>
                  <a:pt x="1791503" y="0"/>
                </a:lnTo>
                <a:lnTo>
                  <a:pt x="1791503" y="1650423"/>
                </a:lnTo>
                <a:lnTo>
                  <a:pt x="0" y="1650423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grpSp>
        <p:nvGrpSpPr>
          <p:cNvPr id="40" name="Group 40"/>
          <p:cNvGrpSpPr/>
          <p:nvPr/>
        </p:nvGrpSpPr>
        <p:grpSpPr>
          <a:xfrm>
            <a:off x="2171461" y="6929956"/>
            <a:ext cx="2088312" cy="2088312"/>
            <a:chOff x="0" y="0"/>
            <a:chExt cx="812800" cy="812800"/>
          </a:xfrm>
        </p:grpSpPr>
        <p:sp>
          <p:nvSpPr>
            <p:cNvPr id="41" name="Freeform 4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B1736"/>
            </a:solidFill>
          </p:spPr>
        </p:sp>
        <p:sp>
          <p:nvSpPr>
            <p:cNvPr id="42" name="TextBox 42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grpSp>
        <p:nvGrpSpPr>
          <p:cNvPr id="43" name="Group 43"/>
          <p:cNvGrpSpPr/>
          <p:nvPr/>
        </p:nvGrpSpPr>
        <p:grpSpPr>
          <a:xfrm>
            <a:off x="5204469" y="6929956"/>
            <a:ext cx="2088312" cy="2088312"/>
            <a:chOff x="0" y="0"/>
            <a:chExt cx="812800" cy="812800"/>
          </a:xfrm>
        </p:grpSpPr>
        <p:sp>
          <p:nvSpPr>
            <p:cNvPr id="44" name="Freeform 4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B1736"/>
            </a:solidFill>
          </p:spPr>
        </p:sp>
        <p:sp>
          <p:nvSpPr>
            <p:cNvPr id="45" name="TextBox 45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grpSp>
        <p:nvGrpSpPr>
          <p:cNvPr id="46" name="Group 46"/>
          <p:cNvGrpSpPr/>
          <p:nvPr/>
        </p:nvGrpSpPr>
        <p:grpSpPr>
          <a:xfrm>
            <a:off x="8237477" y="6929956"/>
            <a:ext cx="2088312" cy="2088312"/>
            <a:chOff x="0" y="0"/>
            <a:chExt cx="812800" cy="812800"/>
          </a:xfrm>
        </p:grpSpPr>
        <p:sp>
          <p:nvSpPr>
            <p:cNvPr id="47" name="Freeform 4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B1736"/>
            </a:solidFill>
          </p:spPr>
        </p:sp>
        <p:sp>
          <p:nvSpPr>
            <p:cNvPr id="48" name="TextBox 48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grpSp>
        <p:nvGrpSpPr>
          <p:cNvPr id="49" name="Group 49"/>
          <p:cNvGrpSpPr/>
          <p:nvPr/>
        </p:nvGrpSpPr>
        <p:grpSpPr>
          <a:xfrm>
            <a:off x="11560357" y="6914689"/>
            <a:ext cx="2088312" cy="2088312"/>
            <a:chOff x="0" y="0"/>
            <a:chExt cx="812800" cy="812800"/>
          </a:xfrm>
        </p:grpSpPr>
        <p:sp>
          <p:nvSpPr>
            <p:cNvPr id="50" name="Freeform 5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B1736"/>
            </a:solidFill>
          </p:spPr>
        </p:sp>
        <p:sp>
          <p:nvSpPr>
            <p:cNvPr id="51" name="TextBox 51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52" name="Freeform 52"/>
          <p:cNvSpPr/>
          <p:nvPr/>
        </p:nvSpPr>
        <p:spPr>
          <a:xfrm>
            <a:off x="2379135" y="6929956"/>
            <a:ext cx="1638999" cy="1862499"/>
          </a:xfrm>
          <a:custGeom>
            <a:avLst/>
            <a:gdLst/>
            <a:ahLst/>
            <a:cxnLst/>
            <a:rect l="l" t="t" r="r" b="b"/>
            <a:pathLst>
              <a:path w="1638999" h="1862499">
                <a:moveTo>
                  <a:pt x="0" y="0"/>
                </a:moveTo>
                <a:lnTo>
                  <a:pt x="1638999" y="0"/>
                </a:lnTo>
                <a:lnTo>
                  <a:pt x="1638999" y="1862499"/>
                </a:lnTo>
                <a:lnTo>
                  <a:pt x="0" y="1862499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53" name="Freeform 53"/>
          <p:cNvSpPr/>
          <p:nvPr/>
        </p:nvSpPr>
        <p:spPr>
          <a:xfrm>
            <a:off x="5508057" y="7218277"/>
            <a:ext cx="1481137" cy="1481137"/>
          </a:xfrm>
          <a:custGeom>
            <a:avLst/>
            <a:gdLst/>
            <a:ahLst/>
            <a:cxnLst/>
            <a:rect l="l" t="t" r="r" b="b"/>
            <a:pathLst>
              <a:path w="1481137" h="1481137">
                <a:moveTo>
                  <a:pt x="0" y="0"/>
                </a:moveTo>
                <a:lnTo>
                  <a:pt x="1481137" y="0"/>
                </a:lnTo>
                <a:lnTo>
                  <a:pt x="1481137" y="1481137"/>
                </a:lnTo>
                <a:lnTo>
                  <a:pt x="0" y="1481137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</p:sp>
      <p:sp>
        <p:nvSpPr>
          <p:cNvPr id="54" name="Freeform 54"/>
          <p:cNvSpPr/>
          <p:nvPr/>
        </p:nvSpPr>
        <p:spPr>
          <a:xfrm>
            <a:off x="8515640" y="7074116"/>
            <a:ext cx="1635510" cy="1574178"/>
          </a:xfrm>
          <a:custGeom>
            <a:avLst/>
            <a:gdLst/>
            <a:ahLst/>
            <a:cxnLst/>
            <a:rect l="l" t="t" r="r" b="b"/>
            <a:pathLst>
              <a:path w="1635510" h="1574178">
                <a:moveTo>
                  <a:pt x="0" y="0"/>
                </a:moveTo>
                <a:lnTo>
                  <a:pt x="1635510" y="0"/>
                </a:lnTo>
                <a:lnTo>
                  <a:pt x="1635510" y="1574179"/>
                </a:lnTo>
                <a:lnTo>
                  <a:pt x="0" y="1574179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</p:sp>
      <p:sp>
        <p:nvSpPr>
          <p:cNvPr id="55" name="Freeform 55"/>
          <p:cNvSpPr/>
          <p:nvPr/>
        </p:nvSpPr>
        <p:spPr>
          <a:xfrm>
            <a:off x="11849790" y="7117349"/>
            <a:ext cx="1588972" cy="1629715"/>
          </a:xfrm>
          <a:custGeom>
            <a:avLst/>
            <a:gdLst/>
            <a:ahLst/>
            <a:cxnLst/>
            <a:rect l="l" t="t" r="r" b="b"/>
            <a:pathLst>
              <a:path w="1588972" h="1629715">
                <a:moveTo>
                  <a:pt x="0" y="0"/>
                </a:moveTo>
                <a:lnTo>
                  <a:pt x="1588971" y="0"/>
                </a:lnTo>
                <a:lnTo>
                  <a:pt x="1588971" y="1629715"/>
                </a:lnTo>
                <a:lnTo>
                  <a:pt x="0" y="1629715"/>
                </a:lnTo>
                <a:lnTo>
                  <a:pt x="0" y="0"/>
                </a:lnTo>
                <a:close/>
              </a:path>
            </a:pathLst>
          </a:custGeom>
          <a:blipFill>
            <a:blip r:embed="rId31">
              <a:extLst>
                <a:ext uri="{96DAC541-7B7A-43D3-8B79-37D633B846F1}">
                  <asvg:svgBlip xmlns:asvg="http://schemas.microsoft.com/office/drawing/2016/SVG/main" r:embed="rId32"/>
                </a:ext>
              </a:extLst>
            </a:blip>
            <a:stretch>
              <a:fillRect/>
            </a:stretch>
          </a:blipFill>
        </p:spPr>
      </p:sp>
      <p:sp>
        <p:nvSpPr>
          <p:cNvPr id="56" name="Slide Number Placeholder 55">
            <a:extLst>
              <a:ext uri="{FF2B5EF4-FFF2-40B4-BE49-F238E27FC236}">
                <a16:creationId xmlns:a16="http://schemas.microsoft.com/office/drawing/2014/main" id="{FDDF1B18-7092-44B2-8EAF-742032A0AB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801522" y="-1114950"/>
            <a:ext cx="7335291" cy="2801892"/>
            <a:chOff x="0" y="0"/>
            <a:chExt cx="930920" cy="355587"/>
          </a:xfrm>
        </p:grpSpPr>
        <p:sp>
          <p:nvSpPr>
            <p:cNvPr id="3" name="Freeform 3"/>
            <p:cNvSpPr/>
            <p:nvPr/>
          </p:nvSpPr>
          <p:spPr>
            <a:xfrm>
              <a:off x="12460" y="0"/>
              <a:ext cx="906000" cy="355587"/>
            </a:xfrm>
            <a:custGeom>
              <a:avLst/>
              <a:gdLst/>
              <a:ahLst/>
              <a:cxnLst/>
              <a:rect l="l" t="t" r="r" b="b"/>
              <a:pathLst>
                <a:path w="906000" h="355587">
                  <a:moveTo>
                    <a:pt x="683597" y="0"/>
                  </a:moveTo>
                  <a:lnTo>
                    <a:pt x="19203" y="0"/>
                  </a:lnTo>
                  <a:cubicBezTo>
                    <a:pt x="12653" y="0"/>
                    <a:pt x="6598" y="3487"/>
                    <a:pt x="3311" y="9152"/>
                  </a:cubicBezTo>
                  <a:cubicBezTo>
                    <a:pt x="23" y="14817"/>
                    <a:pt x="0" y="21804"/>
                    <a:pt x="3250" y="27491"/>
                  </a:cubicBezTo>
                  <a:lnTo>
                    <a:pt x="175030" y="328096"/>
                  </a:lnTo>
                  <a:cubicBezTo>
                    <a:pt x="184745" y="345096"/>
                    <a:pt x="202823" y="355587"/>
                    <a:pt x="222403" y="355587"/>
                  </a:cubicBezTo>
                  <a:lnTo>
                    <a:pt x="886797" y="355587"/>
                  </a:lnTo>
                  <a:cubicBezTo>
                    <a:pt x="893347" y="355587"/>
                    <a:pt x="899402" y="352101"/>
                    <a:pt x="902689" y="346435"/>
                  </a:cubicBezTo>
                  <a:cubicBezTo>
                    <a:pt x="905977" y="340770"/>
                    <a:pt x="906000" y="333783"/>
                    <a:pt x="902750" y="328096"/>
                  </a:cubicBezTo>
                  <a:lnTo>
                    <a:pt x="730970" y="27491"/>
                  </a:lnTo>
                  <a:cubicBezTo>
                    <a:pt x="721255" y="10491"/>
                    <a:pt x="703177" y="0"/>
                    <a:pt x="683597" y="0"/>
                  </a:cubicBezTo>
                  <a:close/>
                </a:path>
              </a:pathLst>
            </a:custGeom>
            <a:solidFill>
              <a:srgbClr val="AB1736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101600" y="-66675"/>
              <a:ext cx="727720" cy="4222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2203448">
            <a:off x="16965976" y="-943369"/>
            <a:ext cx="2401361" cy="2458731"/>
          </a:xfrm>
          <a:custGeom>
            <a:avLst/>
            <a:gdLst/>
            <a:ahLst/>
            <a:cxnLst/>
            <a:rect l="l" t="t" r="r" b="b"/>
            <a:pathLst>
              <a:path w="2401361" h="2458731">
                <a:moveTo>
                  <a:pt x="0" y="0"/>
                </a:moveTo>
                <a:lnTo>
                  <a:pt x="2401361" y="0"/>
                </a:lnTo>
                <a:lnTo>
                  <a:pt x="2401361" y="2458731"/>
                </a:lnTo>
                <a:lnTo>
                  <a:pt x="0" y="245873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-2822215" y="-1659968"/>
            <a:ext cx="18379715" cy="3888558"/>
            <a:chOff x="0" y="0"/>
            <a:chExt cx="1673415" cy="354041"/>
          </a:xfrm>
        </p:grpSpPr>
        <p:sp>
          <p:nvSpPr>
            <p:cNvPr id="7" name="Freeform 7"/>
            <p:cNvSpPr/>
            <p:nvPr/>
          </p:nvSpPr>
          <p:spPr>
            <a:xfrm>
              <a:off x="5822" y="0"/>
              <a:ext cx="1661771" cy="354041"/>
            </a:xfrm>
            <a:custGeom>
              <a:avLst/>
              <a:gdLst/>
              <a:ahLst/>
              <a:cxnLst/>
              <a:rect l="l" t="t" r="r" b="b"/>
              <a:pathLst>
                <a:path w="1661771" h="354041">
                  <a:moveTo>
                    <a:pt x="212121" y="0"/>
                  </a:moveTo>
                  <a:lnTo>
                    <a:pt x="1652851" y="0"/>
                  </a:lnTo>
                  <a:cubicBezTo>
                    <a:pt x="1655897" y="0"/>
                    <a:pt x="1658712" y="1623"/>
                    <a:pt x="1660239" y="4259"/>
                  </a:cubicBezTo>
                  <a:cubicBezTo>
                    <a:pt x="1661765" y="6895"/>
                    <a:pt x="1661771" y="10145"/>
                    <a:pt x="1660255" y="12786"/>
                  </a:cubicBezTo>
                  <a:lnTo>
                    <a:pt x="1471732" y="341255"/>
                  </a:lnTo>
                  <a:cubicBezTo>
                    <a:pt x="1467193" y="349164"/>
                    <a:pt x="1458770" y="354041"/>
                    <a:pt x="1449651" y="354041"/>
                  </a:cubicBezTo>
                  <a:lnTo>
                    <a:pt x="8921" y="354041"/>
                  </a:lnTo>
                  <a:cubicBezTo>
                    <a:pt x="5875" y="354041"/>
                    <a:pt x="3059" y="352418"/>
                    <a:pt x="1533" y="349782"/>
                  </a:cubicBezTo>
                  <a:cubicBezTo>
                    <a:pt x="7" y="347146"/>
                    <a:pt x="0" y="343896"/>
                    <a:pt x="1517" y="341255"/>
                  </a:cubicBezTo>
                  <a:lnTo>
                    <a:pt x="190039" y="12786"/>
                  </a:lnTo>
                  <a:cubicBezTo>
                    <a:pt x="194579" y="4877"/>
                    <a:pt x="203002" y="0"/>
                    <a:pt x="212121" y="0"/>
                  </a:cubicBezTo>
                  <a:close/>
                </a:path>
              </a:pathLst>
            </a:custGeom>
            <a:solidFill>
              <a:srgbClr val="212B56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101600" y="-66675"/>
              <a:ext cx="1470215" cy="4207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-4021186" flipH="1">
            <a:off x="-2164000" y="-580014"/>
            <a:ext cx="6677500" cy="2612572"/>
          </a:xfrm>
          <a:custGeom>
            <a:avLst/>
            <a:gdLst/>
            <a:ahLst/>
            <a:cxnLst/>
            <a:rect l="l" t="t" r="r" b="b"/>
            <a:pathLst>
              <a:path w="6677500" h="2612572">
                <a:moveTo>
                  <a:pt x="6677500" y="0"/>
                </a:moveTo>
                <a:lnTo>
                  <a:pt x="0" y="0"/>
                </a:lnTo>
                <a:lnTo>
                  <a:pt x="0" y="2612572"/>
                </a:lnTo>
                <a:lnTo>
                  <a:pt x="6677500" y="2612572"/>
                </a:lnTo>
                <a:lnTo>
                  <a:pt x="6677500" y="0"/>
                </a:lnTo>
                <a:close/>
              </a:path>
            </a:pathLst>
          </a:custGeom>
          <a:blipFill>
            <a:blip r:embed="rId5">
              <a:alphaModFix amt="5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-387376" y="9972675"/>
            <a:ext cx="17646676" cy="1656163"/>
          </a:xfrm>
          <a:custGeom>
            <a:avLst/>
            <a:gdLst/>
            <a:ahLst/>
            <a:cxnLst/>
            <a:rect l="l" t="t" r="r" b="b"/>
            <a:pathLst>
              <a:path w="17646676" h="1656163">
                <a:moveTo>
                  <a:pt x="0" y="0"/>
                </a:moveTo>
                <a:lnTo>
                  <a:pt x="17646676" y="0"/>
                </a:lnTo>
                <a:lnTo>
                  <a:pt x="17646676" y="1656163"/>
                </a:lnTo>
                <a:lnTo>
                  <a:pt x="0" y="165616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t="-290245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3565251" y="-3510381"/>
            <a:ext cx="1992249" cy="4114800"/>
          </a:xfrm>
          <a:custGeom>
            <a:avLst/>
            <a:gdLst/>
            <a:ahLst/>
            <a:cxnLst/>
            <a:rect l="l" t="t" r="r" b="b"/>
            <a:pathLst>
              <a:path w="1992249" h="4114800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-1383500" y="8847436"/>
            <a:ext cx="1992249" cy="4114800"/>
          </a:xfrm>
          <a:custGeom>
            <a:avLst/>
            <a:gdLst/>
            <a:ahLst/>
            <a:cxnLst/>
            <a:rect l="l" t="t" r="r" b="b"/>
            <a:pathLst>
              <a:path w="1992249" h="4114800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1244600" y="690878"/>
            <a:ext cx="12320651" cy="1499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65"/>
              </a:lnSpc>
            </a:pPr>
            <a:r>
              <a:rPr lang="en-US" sz="5100" b="1">
                <a:solidFill>
                  <a:srgbClr val="FFFFFF"/>
                </a:solidFill>
                <a:latin typeface="TT Norms Bold"/>
                <a:ea typeface="TT Norms Bold"/>
                <a:cs typeface="TT Norms Bold"/>
                <a:sym typeface="TT Norms Bold"/>
              </a:rPr>
              <a:t>STA 2024 RESULTS BY ATTITUDE TO LEARNING</a:t>
            </a:r>
          </a:p>
        </p:txBody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54380" y="2844802"/>
            <a:ext cx="3291840" cy="192024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018892" y="2768843"/>
            <a:ext cx="3291840" cy="192024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54380" y="6006031"/>
            <a:ext cx="3291840" cy="192024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018892" y="6006031"/>
            <a:ext cx="3291840" cy="1920240"/>
          </a:xfrm>
          <a:prstGeom prst="rect">
            <a:avLst/>
          </a:prstGeom>
        </p:spPr>
      </p:pic>
      <p:sp>
        <p:nvSpPr>
          <p:cNvPr id="18" name="Freeform 18"/>
          <p:cNvSpPr/>
          <p:nvPr/>
        </p:nvSpPr>
        <p:spPr>
          <a:xfrm rot="2303362">
            <a:off x="3846935" y="3036252"/>
            <a:ext cx="934601" cy="860222"/>
          </a:xfrm>
          <a:custGeom>
            <a:avLst/>
            <a:gdLst/>
            <a:ahLst/>
            <a:cxnLst/>
            <a:rect l="l" t="t" r="r" b="b"/>
            <a:pathLst>
              <a:path w="934601" h="860222">
                <a:moveTo>
                  <a:pt x="0" y="0"/>
                </a:moveTo>
                <a:lnTo>
                  <a:pt x="934601" y="0"/>
                </a:lnTo>
                <a:lnTo>
                  <a:pt x="934601" y="860222"/>
                </a:lnTo>
                <a:lnTo>
                  <a:pt x="0" y="860222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2303362">
            <a:off x="12104704" y="3036252"/>
            <a:ext cx="934601" cy="860222"/>
          </a:xfrm>
          <a:custGeom>
            <a:avLst/>
            <a:gdLst/>
            <a:ahLst/>
            <a:cxnLst/>
            <a:rect l="l" t="t" r="r" b="b"/>
            <a:pathLst>
              <a:path w="934601" h="860222">
                <a:moveTo>
                  <a:pt x="0" y="0"/>
                </a:moveTo>
                <a:lnTo>
                  <a:pt x="934601" y="0"/>
                </a:lnTo>
                <a:lnTo>
                  <a:pt x="934601" y="860222"/>
                </a:lnTo>
                <a:lnTo>
                  <a:pt x="0" y="860222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2303362">
            <a:off x="3846935" y="6150565"/>
            <a:ext cx="934601" cy="860222"/>
          </a:xfrm>
          <a:custGeom>
            <a:avLst/>
            <a:gdLst/>
            <a:ahLst/>
            <a:cxnLst/>
            <a:rect l="l" t="t" r="r" b="b"/>
            <a:pathLst>
              <a:path w="934601" h="860222">
                <a:moveTo>
                  <a:pt x="0" y="0"/>
                </a:moveTo>
                <a:lnTo>
                  <a:pt x="934601" y="0"/>
                </a:lnTo>
                <a:lnTo>
                  <a:pt x="934601" y="860222"/>
                </a:lnTo>
                <a:lnTo>
                  <a:pt x="0" y="860222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2303362">
            <a:off x="12104704" y="6269929"/>
            <a:ext cx="934601" cy="860222"/>
          </a:xfrm>
          <a:custGeom>
            <a:avLst/>
            <a:gdLst/>
            <a:ahLst/>
            <a:cxnLst/>
            <a:rect l="l" t="t" r="r" b="b"/>
            <a:pathLst>
              <a:path w="934601" h="860222">
                <a:moveTo>
                  <a:pt x="0" y="0"/>
                </a:moveTo>
                <a:lnTo>
                  <a:pt x="934601" y="0"/>
                </a:lnTo>
                <a:lnTo>
                  <a:pt x="934601" y="860222"/>
                </a:lnTo>
                <a:lnTo>
                  <a:pt x="0" y="860222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22" name="TextBox 22"/>
          <p:cNvSpPr txBox="1"/>
          <p:nvPr/>
        </p:nvSpPr>
        <p:spPr>
          <a:xfrm>
            <a:off x="4765935" y="3053728"/>
            <a:ext cx="3654093" cy="14357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750"/>
              </a:lnSpc>
              <a:spcBef>
                <a:spcPct val="0"/>
              </a:spcBef>
            </a:pPr>
            <a:r>
              <a:rPr lang="en-US" sz="2500" b="1" dirty="0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Students with A to L scores of 4 with some 3s</a:t>
            </a:r>
          </a:p>
          <a:p>
            <a:pPr algn="ctr">
              <a:lnSpc>
                <a:spcPts val="3750"/>
              </a:lnSpc>
              <a:spcBef>
                <a:spcPct val="0"/>
              </a:spcBef>
            </a:pPr>
            <a:r>
              <a:rPr lang="en-GB" sz="2500" b="1" dirty="0"/>
              <a:t>→ </a:t>
            </a:r>
            <a:r>
              <a:rPr lang="en-US" sz="2500" b="1" dirty="0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Average Grade: 5.69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3205379" y="2833373"/>
            <a:ext cx="3638356" cy="14357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750"/>
              </a:lnSpc>
              <a:spcBef>
                <a:spcPct val="0"/>
              </a:spcBef>
            </a:pPr>
            <a:r>
              <a:rPr lang="en-US" sz="2500" b="1" dirty="0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Students with A to L scores of 3 with some 4s</a:t>
            </a:r>
          </a:p>
          <a:p>
            <a:pPr algn="ctr">
              <a:lnSpc>
                <a:spcPts val="3750"/>
              </a:lnSpc>
              <a:spcBef>
                <a:spcPct val="0"/>
              </a:spcBef>
            </a:pPr>
            <a:r>
              <a:rPr lang="en-GB" sz="2500" b="1" dirty="0"/>
              <a:t>→ </a:t>
            </a:r>
            <a:r>
              <a:rPr lang="en-US" sz="2500" b="1" dirty="0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Average Grade: 4.26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4947610" y="5886681"/>
            <a:ext cx="4071282" cy="14357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750"/>
              </a:lnSpc>
              <a:spcBef>
                <a:spcPct val="0"/>
              </a:spcBef>
            </a:pPr>
            <a:r>
              <a:rPr lang="en-US" sz="2500" b="1" dirty="0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Students with A to L scores of 3 or 2</a:t>
            </a:r>
          </a:p>
          <a:p>
            <a:pPr algn="ctr">
              <a:lnSpc>
                <a:spcPts val="3750"/>
              </a:lnSpc>
              <a:spcBef>
                <a:spcPct val="0"/>
              </a:spcBef>
            </a:pPr>
            <a:r>
              <a:rPr lang="en-GB" sz="2500" b="1" dirty="0"/>
              <a:t>→ </a:t>
            </a:r>
            <a:r>
              <a:rPr lang="en-US" sz="2500" b="1" dirty="0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Average Grade: 3.04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3565251" y="6213676"/>
            <a:ext cx="3278484" cy="14357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50"/>
              </a:lnSpc>
              <a:spcBef>
                <a:spcPct val="0"/>
              </a:spcBef>
            </a:pPr>
            <a:r>
              <a:rPr lang="en-US" sz="2500" b="1" dirty="0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Students with A to L scores of 2</a:t>
            </a:r>
          </a:p>
          <a:p>
            <a:pPr algn="ctr">
              <a:lnSpc>
                <a:spcPts val="3750"/>
              </a:lnSpc>
              <a:spcBef>
                <a:spcPct val="0"/>
              </a:spcBef>
            </a:pPr>
            <a:r>
              <a:rPr lang="en-GB" sz="2500" b="1" dirty="0"/>
              <a:t>→ </a:t>
            </a:r>
            <a:r>
              <a:rPr lang="en-US" sz="2500" b="1" dirty="0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Average Grade: 1.37</a:t>
            </a:r>
          </a:p>
        </p:txBody>
      </p:sp>
      <p:sp>
        <p:nvSpPr>
          <p:cNvPr id="26" name="Slide Number Placeholder 25">
            <a:extLst>
              <a:ext uri="{FF2B5EF4-FFF2-40B4-BE49-F238E27FC236}">
                <a16:creationId xmlns:a16="http://schemas.microsoft.com/office/drawing/2014/main" id="{80D6188A-3871-4AFE-BF46-90A7A020E9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912620" y="5374325"/>
            <a:ext cx="19897984" cy="2686228"/>
          </a:xfrm>
          <a:custGeom>
            <a:avLst/>
            <a:gdLst/>
            <a:ahLst/>
            <a:cxnLst/>
            <a:rect l="l" t="t" r="r" b="b"/>
            <a:pathLst>
              <a:path w="19897984" h="2686228">
                <a:moveTo>
                  <a:pt x="0" y="0"/>
                </a:moveTo>
                <a:lnTo>
                  <a:pt x="19897984" y="0"/>
                </a:lnTo>
                <a:lnTo>
                  <a:pt x="19897984" y="2686228"/>
                </a:lnTo>
                <a:lnTo>
                  <a:pt x="0" y="268622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674709" y="3766502"/>
            <a:ext cx="3476032" cy="3476032"/>
          </a:xfrm>
          <a:custGeom>
            <a:avLst/>
            <a:gdLst/>
            <a:ahLst/>
            <a:cxnLst/>
            <a:rect l="l" t="t" r="r" b="b"/>
            <a:pathLst>
              <a:path w="3476032" h="3476032">
                <a:moveTo>
                  <a:pt x="0" y="0"/>
                </a:moveTo>
                <a:lnTo>
                  <a:pt x="3476031" y="0"/>
                </a:lnTo>
                <a:lnTo>
                  <a:pt x="3476031" y="3476031"/>
                </a:lnTo>
                <a:lnTo>
                  <a:pt x="0" y="347603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15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039774" y="3002577"/>
            <a:ext cx="3476032" cy="3476032"/>
          </a:xfrm>
          <a:custGeom>
            <a:avLst/>
            <a:gdLst/>
            <a:ahLst/>
            <a:cxnLst/>
            <a:rect l="l" t="t" r="r" b="b"/>
            <a:pathLst>
              <a:path w="3476032" h="3476032">
                <a:moveTo>
                  <a:pt x="0" y="0"/>
                </a:moveTo>
                <a:lnTo>
                  <a:pt x="3476031" y="0"/>
                </a:lnTo>
                <a:lnTo>
                  <a:pt x="3476031" y="3476032"/>
                </a:lnTo>
                <a:lnTo>
                  <a:pt x="0" y="347603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15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979180" y="2640449"/>
            <a:ext cx="3476032" cy="3476032"/>
          </a:xfrm>
          <a:custGeom>
            <a:avLst/>
            <a:gdLst/>
            <a:ahLst/>
            <a:cxnLst/>
            <a:rect l="l" t="t" r="r" b="b"/>
            <a:pathLst>
              <a:path w="3476032" h="3476032">
                <a:moveTo>
                  <a:pt x="0" y="0"/>
                </a:moveTo>
                <a:lnTo>
                  <a:pt x="3476032" y="0"/>
                </a:lnTo>
                <a:lnTo>
                  <a:pt x="3476032" y="3476032"/>
                </a:lnTo>
                <a:lnTo>
                  <a:pt x="0" y="347603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15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1057211" y="2365631"/>
            <a:ext cx="3476032" cy="3476032"/>
          </a:xfrm>
          <a:custGeom>
            <a:avLst/>
            <a:gdLst/>
            <a:ahLst/>
            <a:cxnLst/>
            <a:rect l="l" t="t" r="r" b="b"/>
            <a:pathLst>
              <a:path w="3476032" h="3476032">
                <a:moveTo>
                  <a:pt x="0" y="0"/>
                </a:moveTo>
                <a:lnTo>
                  <a:pt x="3476032" y="0"/>
                </a:lnTo>
                <a:lnTo>
                  <a:pt x="3476032" y="3476032"/>
                </a:lnTo>
                <a:lnTo>
                  <a:pt x="0" y="347603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15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227812" y="4669023"/>
            <a:ext cx="1670990" cy="1670990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94E9D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3942295" y="3905098"/>
            <a:ext cx="1670990" cy="1670990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94E9D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7881701" y="3542970"/>
            <a:ext cx="1670990" cy="1670990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94E9D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1959732" y="3291334"/>
            <a:ext cx="1670990" cy="1670990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94E9D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19" name="Freeform 19"/>
          <p:cNvSpPr/>
          <p:nvPr/>
        </p:nvSpPr>
        <p:spPr>
          <a:xfrm>
            <a:off x="-387376" y="9972675"/>
            <a:ext cx="17646676" cy="1656163"/>
          </a:xfrm>
          <a:custGeom>
            <a:avLst/>
            <a:gdLst/>
            <a:ahLst/>
            <a:cxnLst/>
            <a:rect l="l" t="t" r="r" b="b"/>
            <a:pathLst>
              <a:path w="17646676" h="1656163">
                <a:moveTo>
                  <a:pt x="0" y="0"/>
                </a:moveTo>
                <a:lnTo>
                  <a:pt x="17646676" y="0"/>
                </a:lnTo>
                <a:lnTo>
                  <a:pt x="17646676" y="1656163"/>
                </a:lnTo>
                <a:lnTo>
                  <a:pt x="0" y="165616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t="-290245"/>
            </a:stretch>
          </a:blipFill>
        </p:spPr>
      </p:sp>
      <p:grpSp>
        <p:nvGrpSpPr>
          <p:cNvPr id="20" name="Group 20"/>
          <p:cNvGrpSpPr/>
          <p:nvPr/>
        </p:nvGrpSpPr>
        <p:grpSpPr>
          <a:xfrm>
            <a:off x="12801522" y="-1114950"/>
            <a:ext cx="7335291" cy="2801892"/>
            <a:chOff x="0" y="0"/>
            <a:chExt cx="930920" cy="355587"/>
          </a:xfrm>
        </p:grpSpPr>
        <p:sp>
          <p:nvSpPr>
            <p:cNvPr id="21" name="Freeform 21"/>
            <p:cNvSpPr/>
            <p:nvPr/>
          </p:nvSpPr>
          <p:spPr>
            <a:xfrm>
              <a:off x="12460" y="0"/>
              <a:ext cx="906000" cy="355587"/>
            </a:xfrm>
            <a:custGeom>
              <a:avLst/>
              <a:gdLst/>
              <a:ahLst/>
              <a:cxnLst/>
              <a:rect l="l" t="t" r="r" b="b"/>
              <a:pathLst>
                <a:path w="906000" h="355587">
                  <a:moveTo>
                    <a:pt x="683597" y="0"/>
                  </a:moveTo>
                  <a:lnTo>
                    <a:pt x="19203" y="0"/>
                  </a:lnTo>
                  <a:cubicBezTo>
                    <a:pt x="12653" y="0"/>
                    <a:pt x="6598" y="3487"/>
                    <a:pt x="3311" y="9152"/>
                  </a:cubicBezTo>
                  <a:cubicBezTo>
                    <a:pt x="23" y="14817"/>
                    <a:pt x="0" y="21804"/>
                    <a:pt x="3250" y="27491"/>
                  </a:cubicBezTo>
                  <a:lnTo>
                    <a:pt x="175030" y="328096"/>
                  </a:lnTo>
                  <a:cubicBezTo>
                    <a:pt x="184745" y="345096"/>
                    <a:pt x="202823" y="355587"/>
                    <a:pt x="222403" y="355587"/>
                  </a:cubicBezTo>
                  <a:lnTo>
                    <a:pt x="886797" y="355587"/>
                  </a:lnTo>
                  <a:cubicBezTo>
                    <a:pt x="893347" y="355587"/>
                    <a:pt x="899402" y="352101"/>
                    <a:pt x="902689" y="346435"/>
                  </a:cubicBezTo>
                  <a:cubicBezTo>
                    <a:pt x="905977" y="340770"/>
                    <a:pt x="906000" y="333783"/>
                    <a:pt x="902750" y="328096"/>
                  </a:cubicBezTo>
                  <a:lnTo>
                    <a:pt x="730970" y="27491"/>
                  </a:lnTo>
                  <a:cubicBezTo>
                    <a:pt x="721255" y="10491"/>
                    <a:pt x="703177" y="0"/>
                    <a:pt x="683597" y="0"/>
                  </a:cubicBezTo>
                  <a:close/>
                </a:path>
              </a:pathLst>
            </a:custGeom>
            <a:solidFill>
              <a:srgbClr val="AB1736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101600" y="-66675"/>
              <a:ext cx="727720" cy="4222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23" name="Freeform 23"/>
          <p:cNvSpPr/>
          <p:nvPr/>
        </p:nvSpPr>
        <p:spPr>
          <a:xfrm rot="2203448">
            <a:off x="16087195" y="-567063"/>
            <a:ext cx="2401361" cy="2458731"/>
          </a:xfrm>
          <a:custGeom>
            <a:avLst/>
            <a:gdLst/>
            <a:ahLst/>
            <a:cxnLst/>
            <a:rect l="l" t="t" r="r" b="b"/>
            <a:pathLst>
              <a:path w="2401361" h="2458731">
                <a:moveTo>
                  <a:pt x="0" y="0"/>
                </a:moveTo>
                <a:lnTo>
                  <a:pt x="2401360" y="0"/>
                </a:lnTo>
                <a:lnTo>
                  <a:pt x="2401360" y="2458731"/>
                </a:lnTo>
                <a:lnTo>
                  <a:pt x="0" y="245873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24" name="Group 24"/>
          <p:cNvGrpSpPr/>
          <p:nvPr/>
        </p:nvGrpSpPr>
        <p:grpSpPr>
          <a:xfrm>
            <a:off x="-2822215" y="-1659968"/>
            <a:ext cx="18379715" cy="3888558"/>
            <a:chOff x="0" y="0"/>
            <a:chExt cx="1673415" cy="354041"/>
          </a:xfrm>
        </p:grpSpPr>
        <p:sp>
          <p:nvSpPr>
            <p:cNvPr id="25" name="Freeform 25"/>
            <p:cNvSpPr/>
            <p:nvPr/>
          </p:nvSpPr>
          <p:spPr>
            <a:xfrm>
              <a:off x="5822" y="0"/>
              <a:ext cx="1661771" cy="354041"/>
            </a:xfrm>
            <a:custGeom>
              <a:avLst/>
              <a:gdLst/>
              <a:ahLst/>
              <a:cxnLst/>
              <a:rect l="l" t="t" r="r" b="b"/>
              <a:pathLst>
                <a:path w="1661771" h="354041">
                  <a:moveTo>
                    <a:pt x="212121" y="0"/>
                  </a:moveTo>
                  <a:lnTo>
                    <a:pt x="1652851" y="0"/>
                  </a:lnTo>
                  <a:cubicBezTo>
                    <a:pt x="1655897" y="0"/>
                    <a:pt x="1658712" y="1623"/>
                    <a:pt x="1660239" y="4259"/>
                  </a:cubicBezTo>
                  <a:cubicBezTo>
                    <a:pt x="1661765" y="6895"/>
                    <a:pt x="1661771" y="10145"/>
                    <a:pt x="1660255" y="12786"/>
                  </a:cubicBezTo>
                  <a:lnTo>
                    <a:pt x="1471732" y="341255"/>
                  </a:lnTo>
                  <a:cubicBezTo>
                    <a:pt x="1467193" y="349164"/>
                    <a:pt x="1458770" y="354041"/>
                    <a:pt x="1449651" y="354041"/>
                  </a:cubicBezTo>
                  <a:lnTo>
                    <a:pt x="8921" y="354041"/>
                  </a:lnTo>
                  <a:cubicBezTo>
                    <a:pt x="5875" y="354041"/>
                    <a:pt x="3059" y="352418"/>
                    <a:pt x="1533" y="349782"/>
                  </a:cubicBezTo>
                  <a:cubicBezTo>
                    <a:pt x="7" y="347146"/>
                    <a:pt x="0" y="343896"/>
                    <a:pt x="1517" y="341255"/>
                  </a:cubicBezTo>
                  <a:lnTo>
                    <a:pt x="190039" y="12786"/>
                  </a:lnTo>
                  <a:cubicBezTo>
                    <a:pt x="194579" y="4877"/>
                    <a:pt x="203002" y="0"/>
                    <a:pt x="212121" y="0"/>
                  </a:cubicBezTo>
                  <a:close/>
                </a:path>
              </a:pathLst>
            </a:custGeom>
            <a:solidFill>
              <a:srgbClr val="212C56"/>
            </a:solidFill>
          </p:spPr>
        </p:sp>
        <p:sp>
          <p:nvSpPr>
            <p:cNvPr id="26" name="TextBox 26"/>
            <p:cNvSpPr txBox="1"/>
            <p:nvPr/>
          </p:nvSpPr>
          <p:spPr>
            <a:xfrm>
              <a:off x="101600" y="-66675"/>
              <a:ext cx="1470215" cy="4207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27" name="Freeform 27"/>
          <p:cNvSpPr/>
          <p:nvPr/>
        </p:nvSpPr>
        <p:spPr>
          <a:xfrm rot="-4021186" flipH="1">
            <a:off x="-2057243" y="-501686"/>
            <a:ext cx="6677500" cy="2612572"/>
          </a:xfrm>
          <a:custGeom>
            <a:avLst/>
            <a:gdLst/>
            <a:ahLst/>
            <a:cxnLst/>
            <a:rect l="l" t="t" r="r" b="b"/>
            <a:pathLst>
              <a:path w="6677500" h="2612572">
                <a:moveTo>
                  <a:pt x="6677500" y="0"/>
                </a:moveTo>
                <a:lnTo>
                  <a:pt x="0" y="0"/>
                </a:lnTo>
                <a:lnTo>
                  <a:pt x="0" y="2612572"/>
                </a:lnTo>
                <a:lnTo>
                  <a:pt x="6677500" y="2612572"/>
                </a:lnTo>
                <a:lnTo>
                  <a:pt x="6677500" y="0"/>
                </a:lnTo>
                <a:close/>
              </a:path>
            </a:pathLst>
          </a:custGeom>
          <a:blipFill>
            <a:blip r:embed="rId11">
              <a:alphaModFix amt="50000"/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13565251" y="-3510381"/>
            <a:ext cx="1992249" cy="4114800"/>
          </a:xfrm>
          <a:custGeom>
            <a:avLst/>
            <a:gdLst/>
            <a:ahLst/>
            <a:cxnLst/>
            <a:rect l="l" t="t" r="r" b="b"/>
            <a:pathLst>
              <a:path w="1992249" h="4114800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-1383500" y="8847436"/>
            <a:ext cx="1992249" cy="4114800"/>
          </a:xfrm>
          <a:custGeom>
            <a:avLst/>
            <a:gdLst/>
            <a:ahLst/>
            <a:cxnLst/>
            <a:rect l="l" t="t" r="r" b="b"/>
            <a:pathLst>
              <a:path w="1992249" h="4114800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 rot="-3685790">
            <a:off x="2332183" y="3840005"/>
            <a:ext cx="1298965" cy="1480302"/>
          </a:xfrm>
          <a:custGeom>
            <a:avLst/>
            <a:gdLst/>
            <a:ahLst/>
            <a:cxnLst/>
            <a:rect l="l" t="t" r="r" b="b"/>
            <a:pathLst>
              <a:path w="1298965" h="1480302">
                <a:moveTo>
                  <a:pt x="0" y="0"/>
                </a:moveTo>
                <a:lnTo>
                  <a:pt x="1298965" y="0"/>
                </a:lnTo>
                <a:lnTo>
                  <a:pt x="1298965" y="1480301"/>
                </a:lnTo>
                <a:lnTo>
                  <a:pt x="0" y="148030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 rot="-3685790">
            <a:off x="6166068" y="3386678"/>
            <a:ext cx="1298965" cy="1480302"/>
          </a:xfrm>
          <a:custGeom>
            <a:avLst/>
            <a:gdLst/>
            <a:ahLst/>
            <a:cxnLst/>
            <a:rect l="l" t="t" r="r" b="b"/>
            <a:pathLst>
              <a:path w="1298965" h="1480302">
                <a:moveTo>
                  <a:pt x="0" y="0"/>
                </a:moveTo>
                <a:lnTo>
                  <a:pt x="1298965" y="0"/>
                </a:lnTo>
                <a:lnTo>
                  <a:pt x="1298965" y="1480302"/>
                </a:lnTo>
                <a:lnTo>
                  <a:pt x="0" y="1480302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 rot="-3605961">
            <a:off x="10106729" y="3194420"/>
            <a:ext cx="1298965" cy="1480302"/>
          </a:xfrm>
          <a:custGeom>
            <a:avLst/>
            <a:gdLst/>
            <a:ahLst/>
            <a:cxnLst/>
            <a:rect l="l" t="t" r="r" b="b"/>
            <a:pathLst>
              <a:path w="1298965" h="1480302">
                <a:moveTo>
                  <a:pt x="0" y="0"/>
                </a:moveTo>
                <a:lnTo>
                  <a:pt x="1298965" y="0"/>
                </a:lnTo>
                <a:lnTo>
                  <a:pt x="1298965" y="1480302"/>
                </a:lnTo>
                <a:lnTo>
                  <a:pt x="0" y="1480302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>
            <a:off x="15135242" y="2842140"/>
            <a:ext cx="3476032" cy="3476032"/>
          </a:xfrm>
          <a:custGeom>
            <a:avLst/>
            <a:gdLst/>
            <a:ahLst/>
            <a:cxnLst/>
            <a:rect l="l" t="t" r="r" b="b"/>
            <a:pathLst>
              <a:path w="3476032" h="3476032">
                <a:moveTo>
                  <a:pt x="0" y="0"/>
                </a:moveTo>
                <a:lnTo>
                  <a:pt x="3476032" y="0"/>
                </a:lnTo>
                <a:lnTo>
                  <a:pt x="3476032" y="3476031"/>
                </a:lnTo>
                <a:lnTo>
                  <a:pt x="0" y="347603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15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34" name="Group 34"/>
          <p:cNvGrpSpPr/>
          <p:nvPr/>
        </p:nvGrpSpPr>
        <p:grpSpPr>
          <a:xfrm>
            <a:off x="16037763" y="3767843"/>
            <a:ext cx="1670990" cy="1670990"/>
            <a:chOff x="0" y="0"/>
            <a:chExt cx="812800" cy="812800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94E9D"/>
            </a:solidFill>
          </p:spPr>
        </p:sp>
        <p:sp>
          <p:nvSpPr>
            <p:cNvPr id="36" name="TextBox 36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37" name="Freeform 37"/>
          <p:cNvSpPr/>
          <p:nvPr/>
        </p:nvSpPr>
        <p:spPr>
          <a:xfrm rot="-3080364">
            <a:off x="14184760" y="3670929"/>
            <a:ext cx="1298965" cy="1480302"/>
          </a:xfrm>
          <a:custGeom>
            <a:avLst/>
            <a:gdLst/>
            <a:ahLst/>
            <a:cxnLst/>
            <a:rect l="l" t="t" r="r" b="b"/>
            <a:pathLst>
              <a:path w="1298965" h="1480302">
                <a:moveTo>
                  <a:pt x="0" y="0"/>
                </a:moveTo>
                <a:lnTo>
                  <a:pt x="1298965" y="0"/>
                </a:lnTo>
                <a:lnTo>
                  <a:pt x="1298965" y="1480302"/>
                </a:lnTo>
                <a:lnTo>
                  <a:pt x="0" y="1480302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38" name="Freeform 38"/>
          <p:cNvSpPr/>
          <p:nvPr/>
        </p:nvSpPr>
        <p:spPr>
          <a:xfrm>
            <a:off x="533478" y="4904523"/>
            <a:ext cx="1059656" cy="1266980"/>
          </a:xfrm>
          <a:custGeom>
            <a:avLst/>
            <a:gdLst/>
            <a:ahLst/>
            <a:cxnLst/>
            <a:rect l="l" t="t" r="r" b="b"/>
            <a:pathLst>
              <a:path w="1059656" h="1266980">
                <a:moveTo>
                  <a:pt x="0" y="0"/>
                </a:moveTo>
                <a:lnTo>
                  <a:pt x="1059657" y="0"/>
                </a:lnTo>
                <a:lnTo>
                  <a:pt x="1059657" y="1266980"/>
                </a:lnTo>
                <a:lnTo>
                  <a:pt x="0" y="126698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39" name="Freeform 39"/>
          <p:cNvSpPr/>
          <p:nvPr/>
        </p:nvSpPr>
        <p:spPr>
          <a:xfrm>
            <a:off x="4084255" y="4086085"/>
            <a:ext cx="1387069" cy="1288240"/>
          </a:xfrm>
          <a:custGeom>
            <a:avLst/>
            <a:gdLst/>
            <a:ahLst/>
            <a:cxnLst/>
            <a:rect l="l" t="t" r="r" b="b"/>
            <a:pathLst>
              <a:path w="1387069" h="1288240">
                <a:moveTo>
                  <a:pt x="0" y="0"/>
                </a:moveTo>
                <a:lnTo>
                  <a:pt x="1387069" y="0"/>
                </a:lnTo>
                <a:lnTo>
                  <a:pt x="1387069" y="1288240"/>
                </a:lnTo>
                <a:lnTo>
                  <a:pt x="0" y="128824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40" name="Freeform 40"/>
          <p:cNvSpPr/>
          <p:nvPr/>
        </p:nvSpPr>
        <p:spPr>
          <a:xfrm>
            <a:off x="8129603" y="3624548"/>
            <a:ext cx="1061138" cy="1507834"/>
          </a:xfrm>
          <a:custGeom>
            <a:avLst/>
            <a:gdLst/>
            <a:ahLst/>
            <a:cxnLst/>
            <a:rect l="l" t="t" r="r" b="b"/>
            <a:pathLst>
              <a:path w="1061138" h="1507834">
                <a:moveTo>
                  <a:pt x="0" y="0"/>
                </a:moveTo>
                <a:lnTo>
                  <a:pt x="1061138" y="0"/>
                </a:lnTo>
                <a:lnTo>
                  <a:pt x="1061138" y="1507834"/>
                </a:lnTo>
                <a:lnTo>
                  <a:pt x="0" y="1507834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41" name="Freeform 41"/>
          <p:cNvSpPr/>
          <p:nvPr/>
        </p:nvSpPr>
        <p:spPr>
          <a:xfrm>
            <a:off x="12175247" y="3522591"/>
            <a:ext cx="1221666" cy="1126987"/>
          </a:xfrm>
          <a:custGeom>
            <a:avLst/>
            <a:gdLst/>
            <a:ahLst/>
            <a:cxnLst/>
            <a:rect l="l" t="t" r="r" b="b"/>
            <a:pathLst>
              <a:path w="1221666" h="1126987">
                <a:moveTo>
                  <a:pt x="0" y="0"/>
                </a:moveTo>
                <a:lnTo>
                  <a:pt x="1221666" y="0"/>
                </a:lnTo>
                <a:lnTo>
                  <a:pt x="1221666" y="1126987"/>
                </a:lnTo>
                <a:lnTo>
                  <a:pt x="0" y="1126987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42" name="Freeform 42"/>
          <p:cNvSpPr/>
          <p:nvPr/>
        </p:nvSpPr>
        <p:spPr>
          <a:xfrm>
            <a:off x="16150238" y="3905098"/>
            <a:ext cx="1370081" cy="1370081"/>
          </a:xfrm>
          <a:custGeom>
            <a:avLst/>
            <a:gdLst/>
            <a:ahLst/>
            <a:cxnLst/>
            <a:rect l="l" t="t" r="r" b="b"/>
            <a:pathLst>
              <a:path w="1370081" h="1370081">
                <a:moveTo>
                  <a:pt x="0" y="0"/>
                </a:moveTo>
                <a:lnTo>
                  <a:pt x="1370081" y="0"/>
                </a:lnTo>
                <a:lnTo>
                  <a:pt x="1370081" y="1370082"/>
                </a:lnTo>
                <a:lnTo>
                  <a:pt x="0" y="1370082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</p:sp>
      <p:sp>
        <p:nvSpPr>
          <p:cNvPr id="43" name="TextBox 43"/>
          <p:cNvSpPr txBox="1"/>
          <p:nvPr/>
        </p:nvSpPr>
        <p:spPr>
          <a:xfrm>
            <a:off x="1244600" y="700403"/>
            <a:ext cx="13286047" cy="8959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015"/>
              </a:lnSpc>
            </a:pPr>
            <a:r>
              <a:rPr lang="en-US" sz="6100" b="1">
                <a:solidFill>
                  <a:srgbClr val="FFFFFF"/>
                </a:solidFill>
                <a:latin typeface="TT Norms Bold"/>
                <a:ea typeface="TT Norms Bold"/>
                <a:cs typeface="TT Norms Bold"/>
                <a:sym typeface="TT Norms Bold"/>
              </a:rPr>
              <a:t>THE PURPOSE OF HOMEWORK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400335" y="7537808"/>
            <a:ext cx="2385600" cy="11868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50"/>
              </a:lnSpc>
              <a:spcBef>
                <a:spcPct val="0"/>
              </a:spcBef>
            </a:pPr>
            <a:r>
              <a:rPr lang="en-US" sz="2100" b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Help students know and remember more.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3942295" y="6747587"/>
            <a:ext cx="2694819" cy="19869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50"/>
              </a:lnSpc>
              <a:spcBef>
                <a:spcPct val="0"/>
              </a:spcBef>
            </a:pPr>
            <a:r>
              <a:rPr lang="en-US" sz="2100" b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Knowing more and remembering more makes lessons easier, tests easier, and exams easier.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7440127" y="6459381"/>
            <a:ext cx="3015085" cy="15868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50"/>
              </a:lnSpc>
              <a:spcBef>
                <a:spcPct val="0"/>
              </a:spcBef>
            </a:pPr>
            <a:r>
              <a:rPr lang="en-US" sz="2100" b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Knowing more and remembering more means students can do more.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11532060" y="6337658"/>
            <a:ext cx="2508040" cy="23869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50"/>
              </a:lnSpc>
              <a:spcBef>
                <a:spcPct val="0"/>
              </a:spcBef>
            </a:pPr>
            <a:r>
              <a:rPr lang="en-US" sz="2100" b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Students can achieve higher, reach their potential and access their college courses.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15391690" y="6777714"/>
            <a:ext cx="2547457" cy="15868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50"/>
              </a:lnSpc>
              <a:spcBef>
                <a:spcPct val="0"/>
              </a:spcBef>
            </a:pPr>
            <a:r>
              <a:rPr lang="en-US" sz="2100" b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Supports students to become independent and resilient.</a:t>
            </a:r>
          </a:p>
        </p:txBody>
      </p:sp>
      <p:sp>
        <p:nvSpPr>
          <p:cNvPr id="49" name="Slide Number Placeholder 48">
            <a:extLst>
              <a:ext uri="{FF2B5EF4-FFF2-40B4-BE49-F238E27FC236}">
                <a16:creationId xmlns:a16="http://schemas.microsoft.com/office/drawing/2014/main" id="{6FB7056A-4808-4910-A07E-B95F41FF7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5" grpId="0"/>
      <p:bldP spid="46" grpId="0"/>
      <p:bldP spid="47" grpId="0"/>
      <p:bldP spid="4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0800000">
            <a:off x="-3017006" y="-513070"/>
            <a:ext cx="10399005" cy="10281761"/>
            <a:chOff x="0" y="0"/>
            <a:chExt cx="406400" cy="40181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6400" cy="401818"/>
            </a:xfrm>
            <a:custGeom>
              <a:avLst/>
              <a:gdLst/>
              <a:ahLst/>
              <a:cxnLst/>
              <a:rect l="l" t="t" r="r" b="b"/>
              <a:pathLst>
                <a:path w="406400" h="401818">
                  <a:moveTo>
                    <a:pt x="203200" y="0"/>
                  </a:moveTo>
                  <a:lnTo>
                    <a:pt x="406400" y="0"/>
                  </a:lnTo>
                  <a:lnTo>
                    <a:pt x="203200" y="401818"/>
                  </a:lnTo>
                  <a:lnTo>
                    <a:pt x="0" y="401818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AB1736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101600" y="-66675"/>
              <a:ext cx="203200" cy="4684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-10800000">
            <a:off x="-10492175" y="6448902"/>
            <a:ext cx="15839091" cy="8353315"/>
            <a:chOff x="0" y="0"/>
            <a:chExt cx="1324457" cy="698500"/>
          </a:xfrm>
        </p:grpSpPr>
        <p:sp>
          <p:nvSpPr>
            <p:cNvPr id="6" name="Freeform 6"/>
            <p:cNvSpPr/>
            <p:nvPr/>
          </p:nvSpPr>
          <p:spPr>
            <a:xfrm>
              <a:off x="1408" y="0"/>
              <a:ext cx="1321641" cy="698500"/>
            </a:xfrm>
            <a:custGeom>
              <a:avLst/>
              <a:gdLst/>
              <a:ahLst/>
              <a:cxnLst/>
              <a:rect l="l" t="t" r="r" b="b"/>
              <a:pathLst>
                <a:path w="1321641" h="698500">
                  <a:moveTo>
                    <a:pt x="1319362" y="355587"/>
                  </a:moveTo>
                  <a:lnTo>
                    <a:pt x="1123536" y="692163"/>
                  </a:lnTo>
                  <a:cubicBezTo>
                    <a:pt x="1121253" y="696086"/>
                    <a:pt x="1117056" y="698500"/>
                    <a:pt x="1112517" y="698500"/>
                  </a:cubicBezTo>
                  <a:lnTo>
                    <a:pt x="209124" y="698500"/>
                  </a:lnTo>
                  <a:cubicBezTo>
                    <a:pt x="204585" y="698500"/>
                    <a:pt x="200388" y="696086"/>
                    <a:pt x="198105" y="692163"/>
                  </a:cubicBezTo>
                  <a:lnTo>
                    <a:pt x="2279" y="355587"/>
                  </a:lnTo>
                  <a:cubicBezTo>
                    <a:pt x="0" y="351670"/>
                    <a:pt x="0" y="346830"/>
                    <a:pt x="2279" y="342913"/>
                  </a:cubicBezTo>
                  <a:lnTo>
                    <a:pt x="198105" y="6337"/>
                  </a:lnTo>
                  <a:cubicBezTo>
                    <a:pt x="200388" y="2414"/>
                    <a:pt x="204585" y="0"/>
                    <a:pt x="209124" y="0"/>
                  </a:cubicBezTo>
                  <a:lnTo>
                    <a:pt x="1112517" y="0"/>
                  </a:lnTo>
                  <a:cubicBezTo>
                    <a:pt x="1117056" y="0"/>
                    <a:pt x="1121253" y="2414"/>
                    <a:pt x="1123536" y="6337"/>
                  </a:cubicBezTo>
                  <a:lnTo>
                    <a:pt x="1319362" y="342913"/>
                  </a:lnTo>
                  <a:cubicBezTo>
                    <a:pt x="1321641" y="346830"/>
                    <a:pt x="1321641" y="351670"/>
                    <a:pt x="1319362" y="355587"/>
                  </a:cubicBezTo>
                  <a:close/>
                </a:path>
              </a:pathLst>
            </a:custGeom>
            <a:solidFill>
              <a:srgbClr val="194E9D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14300" y="-66675"/>
              <a:ext cx="1095857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-10800000">
            <a:off x="-5400632" y="-275047"/>
            <a:ext cx="11838246" cy="9805715"/>
            <a:chOff x="0" y="0"/>
            <a:chExt cx="485107" cy="401818"/>
          </a:xfrm>
        </p:grpSpPr>
        <p:sp>
          <p:nvSpPr>
            <p:cNvPr id="9" name="Freeform 9"/>
            <p:cNvSpPr/>
            <p:nvPr/>
          </p:nvSpPr>
          <p:spPr>
            <a:xfrm>
              <a:off x="11604" y="0"/>
              <a:ext cx="461898" cy="401818"/>
            </a:xfrm>
            <a:custGeom>
              <a:avLst/>
              <a:gdLst/>
              <a:ahLst/>
              <a:cxnLst/>
              <a:rect l="l" t="t" r="r" b="b"/>
              <a:pathLst>
                <a:path w="461898" h="401818">
                  <a:moveTo>
                    <a:pt x="224295" y="0"/>
                  </a:moveTo>
                  <a:lnTo>
                    <a:pt x="440804" y="0"/>
                  </a:lnTo>
                  <a:cubicBezTo>
                    <a:pt x="447789" y="0"/>
                    <a:pt x="454273" y="3625"/>
                    <a:pt x="457932" y="9575"/>
                  </a:cubicBezTo>
                  <a:cubicBezTo>
                    <a:pt x="461590" y="15525"/>
                    <a:pt x="461899" y="22947"/>
                    <a:pt x="458747" y="29180"/>
                  </a:cubicBezTo>
                  <a:lnTo>
                    <a:pt x="285059" y="372638"/>
                  </a:lnTo>
                  <a:cubicBezTo>
                    <a:pt x="276009" y="390535"/>
                    <a:pt x="257659" y="401818"/>
                    <a:pt x="237604" y="401818"/>
                  </a:cubicBezTo>
                  <a:lnTo>
                    <a:pt x="21095" y="401818"/>
                  </a:lnTo>
                  <a:cubicBezTo>
                    <a:pt x="14110" y="401818"/>
                    <a:pt x="7626" y="398193"/>
                    <a:pt x="3967" y="392243"/>
                  </a:cubicBezTo>
                  <a:cubicBezTo>
                    <a:pt x="309" y="386293"/>
                    <a:pt x="0" y="378871"/>
                    <a:pt x="3152" y="372638"/>
                  </a:cubicBezTo>
                  <a:lnTo>
                    <a:pt x="176840" y="29180"/>
                  </a:lnTo>
                  <a:cubicBezTo>
                    <a:pt x="185890" y="11283"/>
                    <a:pt x="204240" y="0"/>
                    <a:pt x="224295" y="0"/>
                  </a:cubicBezTo>
                  <a:close/>
                </a:path>
              </a:pathLst>
            </a:custGeom>
            <a:solidFill>
              <a:srgbClr val="212B56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101600" y="-66675"/>
              <a:ext cx="281907" cy="4684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-5988806" y="-643201"/>
            <a:ext cx="11977611" cy="9544221"/>
            <a:chOff x="0" y="0"/>
            <a:chExt cx="504050" cy="401646"/>
          </a:xfrm>
        </p:grpSpPr>
        <p:sp>
          <p:nvSpPr>
            <p:cNvPr id="12" name="Freeform 12"/>
            <p:cNvSpPr/>
            <p:nvPr/>
          </p:nvSpPr>
          <p:spPr>
            <a:xfrm>
              <a:off x="11473" y="0"/>
              <a:ext cx="481103" cy="401646"/>
            </a:xfrm>
            <a:custGeom>
              <a:avLst/>
              <a:gdLst/>
              <a:ahLst/>
              <a:cxnLst/>
              <a:rect l="l" t="t" r="r" b="b"/>
              <a:pathLst>
                <a:path w="481103" h="401646">
                  <a:moveTo>
                    <a:pt x="224045" y="0"/>
                  </a:moveTo>
                  <a:lnTo>
                    <a:pt x="460258" y="0"/>
                  </a:lnTo>
                  <a:cubicBezTo>
                    <a:pt x="467161" y="0"/>
                    <a:pt x="473569" y="3583"/>
                    <a:pt x="477184" y="9463"/>
                  </a:cubicBezTo>
                  <a:cubicBezTo>
                    <a:pt x="480799" y="15343"/>
                    <a:pt x="481103" y="22678"/>
                    <a:pt x="477987" y="28838"/>
                  </a:cubicBezTo>
                  <a:lnTo>
                    <a:pt x="303966" y="372808"/>
                  </a:lnTo>
                  <a:cubicBezTo>
                    <a:pt x="295018" y="390496"/>
                    <a:pt x="276881" y="401646"/>
                    <a:pt x="257058" y="401646"/>
                  </a:cubicBezTo>
                  <a:lnTo>
                    <a:pt x="20845" y="401646"/>
                  </a:lnTo>
                  <a:cubicBezTo>
                    <a:pt x="13943" y="401646"/>
                    <a:pt x="7535" y="398063"/>
                    <a:pt x="3920" y="392183"/>
                  </a:cubicBezTo>
                  <a:cubicBezTo>
                    <a:pt x="304" y="386303"/>
                    <a:pt x="0" y="378968"/>
                    <a:pt x="3117" y="372808"/>
                  </a:cubicBezTo>
                  <a:lnTo>
                    <a:pt x="177137" y="28838"/>
                  </a:lnTo>
                  <a:cubicBezTo>
                    <a:pt x="186086" y="11150"/>
                    <a:pt x="204223" y="0"/>
                    <a:pt x="224045" y="0"/>
                  </a:cubicBezTo>
                  <a:close/>
                </a:path>
              </a:pathLst>
            </a:custGeom>
            <a:blipFill>
              <a:blip r:embed="rId3"/>
              <a:stretch>
                <a:fillRect l="-986" t="-41868" r="-129750" b="-41868"/>
              </a:stretch>
            </a:blipFill>
            <a:ln w="209550" cap="rnd">
              <a:solidFill>
                <a:srgbClr val="FFFFFF"/>
              </a:solidFill>
              <a:prstDash val="solid"/>
              <a:round/>
            </a:ln>
          </p:spPr>
        </p:sp>
      </p:grpSp>
      <p:grpSp>
        <p:nvGrpSpPr>
          <p:cNvPr id="13" name="Group 13"/>
          <p:cNvGrpSpPr/>
          <p:nvPr/>
        </p:nvGrpSpPr>
        <p:grpSpPr>
          <a:xfrm rot="-10800000">
            <a:off x="-1016880" y="9651350"/>
            <a:ext cx="4035505" cy="818745"/>
            <a:chOff x="0" y="0"/>
            <a:chExt cx="5380674" cy="1091660"/>
          </a:xfrm>
        </p:grpSpPr>
        <p:sp>
          <p:nvSpPr>
            <p:cNvPr id="14" name="Freeform 14"/>
            <p:cNvSpPr/>
            <p:nvPr/>
          </p:nvSpPr>
          <p:spPr>
            <a:xfrm>
              <a:off x="2599374" y="0"/>
              <a:ext cx="2781300" cy="1091660"/>
            </a:xfrm>
            <a:custGeom>
              <a:avLst/>
              <a:gdLst/>
              <a:ahLst/>
              <a:cxnLst/>
              <a:rect l="l" t="t" r="r" b="b"/>
              <a:pathLst>
                <a:path w="2781300" h="1091660">
                  <a:moveTo>
                    <a:pt x="0" y="0"/>
                  </a:moveTo>
                  <a:lnTo>
                    <a:pt x="2781300" y="0"/>
                  </a:lnTo>
                  <a:lnTo>
                    <a:pt x="2781300" y="1091660"/>
                  </a:lnTo>
                  <a:lnTo>
                    <a:pt x="0" y="10916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>
              <a:off x="0" y="0"/>
              <a:ext cx="2487304" cy="1091660"/>
            </a:xfrm>
            <a:custGeom>
              <a:avLst/>
              <a:gdLst/>
              <a:ahLst/>
              <a:cxnLst/>
              <a:rect l="l" t="t" r="r" b="b"/>
              <a:pathLst>
                <a:path w="2487304" h="1091660">
                  <a:moveTo>
                    <a:pt x="0" y="0"/>
                  </a:moveTo>
                  <a:lnTo>
                    <a:pt x="2487304" y="0"/>
                  </a:lnTo>
                  <a:lnTo>
                    <a:pt x="2487304" y="1091660"/>
                  </a:lnTo>
                  <a:lnTo>
                    <a:pt x="0" y="10916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r="-11819"/>
              </a:stretch>
            </a:blipFill>
          </p:spPr>
        </p:sp>
      </p:grpSp>
      <p:grpSp>
        <p:nvGrpSpPr>
          <p:cNvPr id="16" name="Group 16"/>
          <p:cNvGrpSpPr/>
          <p:nvPr/>
        </p:nvGrpSpPr>
        <p:grpSpPr>
          <a:xfrm rot="-10800000">
            <a:off x="-2082884" y="-1416578"/>
            <a:ext cx="4307273" cy="3015761"/>
            <a:chOff x="0" y="0"/>
            <a:chExt cx="505660" cy="354041"/>
          </a:xfrm>
        </p:grpSpPr>
        <p:sp>
          <p:nvSpPr>
            <p:cNvPr id="17" name="Freeform 17"/>
            <p:cNvSpPr/>
            <p:nvPr/>
          </p:nvSpPr>
          <p:spPr>
            <a:xfrm>
              <a:off x="24845" y="0"/>
              <a:ext cx="455970" cy="354041"/>
            </a:xfrm>
            <a:custGeom>
              <a:avLst/>
              <a:gdLst/>
              <a:ahLst/>
              <a:cxnLst/>
              <a:rect l="l" t="t" r="r" b="b"/>
              <a:pathLst>
                <a:path w="455970" h="354041">
                  <a:moveTo>
                    <a:pt x="241264" y="0"/>
                  </a:moveTo>
                  <a:lnTo>
                    <a:pt x="417906" y="0"/>
                  </a:lnTo>
                  <a:cubicBezTo>
                    <a:pt x="430904" y="0"/>
                    <a:pt x="442917" y="6926"/>
                    <a:pt x="449431" y="18174"/>
                  </a:cubicBezTo>
                  <a:cubicBezTo>
                    <a:pt x="455944" y="29422"/>
                    <a:pt x="455970" y="43288"/>
                    <a:pt x="449500" y="54561"/>
                  </a:cubicBezTo>
                  <a:lnTo>
                    <a:pt x="308931" y="299480"/>
                  </a:lnTo>
                  <a:cubicBezTo>
                    <a:pt x="289560" y="333229"/>
                    <a:pt x="253619" y="354041"/>
                    <a:pt x="214706" y="354041"/>
                  </a:cubicBezTo>
                  <a:lnTo>
                    <a:pt x="38064" y="354041"/>
                  </a:lnTo>
                  <a:cubicBezTo>
                    <a:pt x="25066" y="354041"/>
                    <a:pt x="13053" y="347115"/>
                    <a:pt x="6540" y="335867"/>
                  </a:cubicBezTo>
                  <a:cubicBezTo>
                    <a:pt x="27" y="324619"/>
                    <a:pt x="0" y="310753"/>
                    <a:pt x="6470" y="299480"/>
                  </a:cubicBezTo>
                  <a:lnTo>
                    <a:pt x="147040" y="54561"/>
                  </a:lnTo>
                  <a:cubicBezTo>
                    <a:pt x="166410" y="20812"/>
                    <a:pt x="202351" y="0"/>
                    <a:pt x="241264" y="0"/>
                  </a:cubicBezTo>
                  <a:close/>
                </a:path>
              </a:pathLst>
            </a:custGeom>
            <a:solidFill>
              <a:srgbClr val="212B56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101600" y="-66675"/>
              <a:ext cx="302460" cy="4207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19" name="Freeform 19"/>
          <p:cNvSpPr/>
          <p:nvPr/>
        </p:nvSpPr>
        <p:spPr>
          <a:xfrm rot="-10800000">
            <a:off x="-378756" y="-275047"/>
            <a:ext cx="1118845" cy="911859"/>
          </a:xfrm>
          <a:custGeom>
            <a:avLst/>
            <a:gdLst/>
            <a:ahLst/>
            <a:cxnLst/>
            <a:rect l="l" t="t" r="r" b="b"/>
            <a:pathLst>
              <a:path w="1118845" h="911859">
                <a:moveTo>
                  <a:pt x="0" y="0"/>
                </a:moveTo>
                <a:lnTo>
                  <a:pt x="1118845" y="0"/>
                </a:lnTo>
                <a:lnTo>
                  <a:pt x="1118845" y="911859"/>
                </a:lnTo>
                <a:lnTo>
                  <a:pt x="0" y="91185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4051209" y="10009713"/>
            <a:ext cx="7315200" cy="707451"/>
          </a:xfrm>
          <a:custGeom>
            <a:avLst/>
            <a:gdLst/>
            <a:ahLst/>
            <a:cxnLst/>
            <a:rect l="l" t="t" r="r" b="b"/>
            <a:pathLst>
              <a:path w="7315200" h="707451">
                <a:moveTo>
                  <a:pt x="0" y="0"/>
                </a:moveTo>
                <a:lnTo>
                  <a:pt x="7315200" y="0"/>
                </a:lnTo>
                <a:lnTo>
                  <a:pt x="7315200" y="707451"/>
                </a:lnTo>
                <a:lnTo>
                  <a:pt x="0" y="70745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t="-419596"/>
            </a:stretch>
          </a:blipFill>
        </p:spPr>
      </p:sp>
      <p:grpSp>
        <p:nvGrpSpPr>
          <p:cNvPr id="21" name="Group 21"/>
          <p:cNvGrpSpPr/>
          <p:nvPr/>
        </p:nvGrpSpPr>
        <p:grpSpPr>
          <a:xfrm>
            <a:off x="16436483" y="-2840784"/>
            <a:ext cx="5114374" cy="4395165"/>
            <a:chOff x="0" y="0"/>
            <a:chExt cx="812800" cy="698500"/>
          </a:xfrm>
        </p:grpSpPr>
        <p:sp>
          <p:nvSpPr>
            <p:cNvPr id="22" name="Freeform 22"/>
            <p:cNvSpPr/>
            <p:nvPr/>
          </p:nvSpPr>
          <p:spPr>
            <a:xfrm>
              <a:off x="4360" y="0"/>
              <a:ext cx="804080" cy="698500"/>
            </a:xfrm>
            <a:custGeom>
              <a:avLst/>
              <a:gdLst/>
              <a:ahLst/>
              <a:cxnLst/>
              <a:rect l="l" t="t" r="r" b="b"/>
              <a:pathLst>
                <a:path w="804080" h="698500">
                  <a:moveTo>
                    <a:pt x="797021" y="368876"/>
                  </a:moveTo>
                  <a:lnTo>
                    <a:pt x="616659" y="678874"/>
                  </a:lnTo>
                  <a:cubicBezTo>
                    <a:pt x="609589" y="691025"/>
                    <a:pt x="596592" y="698500"/>
                    <a:pt x="582534" y="698500"/>
                  </a:cubicBezTo>
                  <a:lnTo>
                    <a:pt x="221546" y="698500"/>
                  </a:lnTo>
                  <a:cubicBezTo>
                    <a:pt x="207488" y="698500"/>
                    <a:pt x="194491" y="691025"/>
                    <a:pt x="187421" y="678874"/>
                  </a:cubicBezTo>
                  <a:lnTo>
                    <a:pt x="7059" y="368876"/>
                  </a:lnTo>
                  <a:cubicBezTo>
                    <a:pt x="0" y="356744"/>
                    <a:pt x="0" y="341756"/>
                    <a:pt x="7059" y="329624"/>
                  </a:cubicBezTo>
                  <a:lnTo>
                    <a:pt x="187421" y="19626"/>
                  </a:lnTo>
                  <a:cubicBezTo>
                    <a:pt x="194491" y="7475"/>
                    <a:pt x="207488" y="0"/>
                    <a:pt x="221546" y="0"/>
                  </a:cubicBezTo>
                  <a:lnTo>
                    <a:pt x="582534" y="0"/>
                  </a:lnTo>
                  <a:cubicBezTo>
                    <a:pt x="596592" y="0"/>
                    <a:pt x="609589" y="7475"/>
                    <a:pt x="616659" y="19626"/>
                  </a:cubicBezTo>
                  <a:lnTo>
                    <a:pt x="797021" y="329624"/>
                  </a:lnTo>
                  <a:cubicBezTo>
                    <a:pt x="804080" y="341756"/>
                    <a:pt x="804080" y="356744"/>
                    <a:pt x="797021" y="368876"/>
                  </a:cubicBezTo>
                  <a:close/>
                </a:path>
              </a:pathLst>
            </a:custGeom>
            <a:solidFill>
              <a:srgbClr val="212C56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114300" y="-66675"/>
              <a:ext cx="584200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24" name="Freeform 24"/>
          <p:cNvSpPr/>
          <p:nvPr/>
        </p:nvSpPr>
        <p:spPr>
          <a:xfrm>
            <a:off x="16809791" y="385226"/>
            <a:ext cx="899017" cy="732699"/>
          </a:xfrm>
          <a:custGeom>
            <a:avLst/>
            <a:gdLst/>
            <a:ahLst/>
            <a:cxnLst/>
            <a:rect l="l" t="t" r="r" b="b"/>
            <a:pathLst>
              <a:path w="899017" h="732699">
                <a:moveTo>
                  <a:pt x="0" y="0"/>
                </a:moveTo>
                <a:lnTo>
                  <a:pt x="899018" y="0"/>
                </a:lnTo>
                <a:lnTo>
                  <a:pt x="899018" y="732699"/>
                </a:lnTo>
                <a:lnTo>
                  <a:pt x="0" y="73269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 rot="-5400000">
            <a:off x="17259300" y="7096804"/>
            <a:ext cx="2057400" cy="807530"/>
          </a:xfrm>
          <a:custGeom>
            <a:avLst/>
            <a:gdLst/>
            <a:ahLst/>
            <a:cxnLst/>
            <a:rect l="l" t="t" r="r" b="b"/>
            <a:pathLst>
              <a:path w="2057400" h="807530">
                <a:moveTo>
                  <a:pt x="0" y="0"/>
                </a:moveTo>
                <a:lnTo>
                  <a:pt x="2057400" y="0"/>
                </a:lnTo>
                <a:lnTo>
                  <a:pt x="2057400" y="807530"/>
                </a:lnTo>
                <a:lnTo>
                  <a:pt x="0" y="80753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10118765" y="40873"/>
            <a:ext cx="3977704" cy="1077052"/>
          </a:xfrm>
          <a:custGeom>
            <a:avLst/>
            <a:gdLst/>
            <a:ahLst/>
            <a:cxnLst/>
            <a:rect l="l" t="t" r="r" b="b"/>
            <a:pathLst>
              <a:path w="3977704" h="1077052">
                <a:moveTo>
                  <a:pt x="0" y="0"/>
                </a:moveTo>
                <a:lnTo>
                  <a:pt x="3977703" y="0"/>
                </a:lnTo>
                <a:lnTo>
                  <a:pt x="3977703" y="1077052"/>
                </a:lnTo>
                <a:lnTo>
                  <a:pt x="0" y="1077052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4758421" y="2949424"/>
            <a:ext cx="12899998" cy="6911905"/>
          </a:xfrm>
          <a:custGeom>
            <a:avLst/>
            <a:gdLst/>
            <a:ahLst/>
            <a:cxnLst/>
            <a:rect l="l" t="t" r="r" b="b"/>
            <a:pathLst>
              <a:path w="13761418" h="7049987">
                <a:moveTo>
                  <a:pt x="0" y="0"/>
                </a:moveTo>
                <a:lnTo>
                  <a:pt x="13761418" y="0"/>
                </a:lnTo>
                <a:lnTo>
                  <a:pt x="13761418" y="7049987"/>
                </a:lnTo>
                <a:lnTo>
                  <a:pt x="0" y="7049987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-472" r="-472"/>
            </a:stretch>
          </a:blipFill>
        </p:spPr>
      </p:sp>
      <p:sp>
        <p:nvSpPr>
          <p:cNvPr id="28" name="TextBox 28"/>
          <p:cNvSpPr txBox="1"/>
          <p:nvPr/>
        </p:nvSpPr>
        <p:spPr>
          <a:xfrm>
            <a:off x="7381998" y="1210564"/>
            <a:ext cx="9877302" cy="1323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75"/>
              </a:lnSpc>
            </a:pPr>
            <a:r>
              <a:rPr lang="en-US" sz="4500" b="1">
                <a:solidFill>
                  <a:srgbClr val="212C55"/>
                </a:solidFill>
                <a:latin typeface="TT Norms Bold"/>
                <a:ea typeface="TT Norms Bold"/>
                <a:cs typeface="TT Norms Bold"/>
                <a:sym typeface="TT Norms Bold"/>
              </a:rPr>
              <a:t>HOW TO SUPPORT YOUR CHILD COMPLETING HOMEWORK</a:t>
            </a:r>
          </a:p>
        </p:txBody>
      </p:sp>
      <p:sp>
        <p:nvSpPr>
          <p:cNvPr id="29" name="Slide Number Placeholder 28">
            <a:extLst>
              <a:ext uri="{FF2B5EF4-FFF2-40B4-BE49-F238E27FC236}">
                <a16:creationId xmlns:a16="http://schemas.microsoft.com/office/drawing/2014/main" id="{C4B1FB57-2EB2-4253-A668-F2B4F66009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801522" y="-1114950"/>
            <a:ext cx="7335291" cy="2801892"/>
            <a:chOff x="0" y="0"/>
            <a:chExt cx="930920" cy="355587"/>
          </a:xfrm>
        </p:grpSpPr>
        <p:sp>
          <p:nvSpPr>
            <p:cNvPr id="3" name="Freeform 3"/>
            <p:cNvSpPr/>
            <p:nvPr/>
          </p:nvSpPr>
          <p:spPr>
            <a:xfrm>
              <a:off x="12460" y="0"/>
              <a:ext cx="906000" cy="355587"/>
            </a:xfrm>
            <a:custGeom>
              <a:avLst/>
              <a:gdLst/>
              <a:ahLst/>
              <a:cxnLst/>
              <a:rect l="l" t="t" r="r" b="b"/>
              <a:pathLst>
                <a:path w="906000" h="355587">
                  <a:moveTo>
                    <a:pt x="683597" y="0"/>
                  </a:moveTo>
                  <a:lnTo>
                    <a:pt x="19203" y="0"/>
                  </a:lnTo>
                  <a:cubicBezTo>
                    <a:pt x="12653" y="0"/>
                    <a:pt x="6598" y="3487"/>
                    <a:pt x="3311" y="9152"/>
                  </a:cubicBezTo>
                  <a:cubicBezTo>
                    <a:pt x="23" y="14817"/>
                    <a:pt x="0" y="21804"/>
                    <a:pt x="3250" y="27491"/>
                  </a:cubicBezTo>
                  <a:lnTo>
                    <a:pt x="175030" y="328096"/>
                  </a:lnTo>
                  <a:cubicBezTo>
                    <a:pt x="184745" y="345096"/>
                    <a:pt x="202823" y="355587"/>
                    <a:pt x="222403" y="355587"/>
                  </a:cubicBezTo>
                  <a:lnTo>
                    <a:pt x="886797" y="355587"/>
                  </a:lnTo>
                  <a:cubicBezTo>
                    <a:pt x="893347" y="355587"/>
                    <a:pt x="899402" y="352101"/>
                    <a:pt x="902689" y="346435"/>
                  </a:cubicBezTo>
                  <a:cubicBezTo>
                    <a:pt x="905977" y="340770"/>
                    <a:pt x="906000" y="333783"/>
                    <a:pt x="902750" y="328096"/>
                  </a:cubicBezTo>
                  <a:lnTo>
                    <a:pt x="730970" y="27491"/>
                  </a:lnTo>
                  <a:cubicBezTo>
                    <a:pt x="721255" y="10491"/>
                    <a:pt x="703177" y="0"/>
                    <a:pt x="683597" y="0"/>
                  </a:cubicBezTo>
                  <a:close/>
                </a:path>
              </a:pathLst>
            </a:custGeom>
            <a:solidFill>
              <a:srgbClr val="AB1736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101600" y="-66675"/>
              <a:ext cx="727720" cy="4222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2203448">
            <a:off x="16965976" y="-943369"/>
            <a:ext cx="2401361" cy="2458731"/>
          </a:xfrm>
          <a:custGeom>
            <a:avLst/>
            <a:gdLst/>
            <a:ahLst/>
            <a:cxnLst/>
            <a:rect l="l" t="t" r="r" b="b"/>
            <a:pathLst>
              <a:path w="2401361" h="2458731">
                <a:moveTo>
                  <a:pt x="0" y="0"/>
                </a:moveTo>
                <a:lnTo>
                  <a:pt x="2401361" y="0"/>
                </a:lnTo>
                <a:lnTo>
                  <a:pt x="2401361" y="2458731"/>
                </a:lnTo>
                <a:lnTo>
                  <a:pt x="0" y="245873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02402" y="992408"/>
            <a:ext cx="15973224" cy="9444089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-2822215" y="-1659968"/>
            <a:ext cx="18379715" cy="3888558"/>
            <a:chOff x="0" y="0"/>
            <a:chExt cx="1673415" cy="354041"/>
          </a:xfrm>
        </p:grpSpPr>
        <p:sp>
          <p:nvSpPr>
            <p:cNvPr id="8" name="Freeform 8"/>
            <p:cNvSpPr/>
            <p:nvPr/>
          </p:nvSpPr>
          <p:spPr>
            <a:xfrm>
              <a:off x="5822" y="0"/>
              <a:ext cx="1661771" cy="354041"/>
            </a:xfrm>
            <a:custGeom>
              <a:avLst/>
              <a:gdLst/>
              <a:ahLst/>
              <a:cxnLst/>
              <a:rect l="l" t="t" r="r" b="b"/>
              <a:pathLst>
                <a:path w="1661771" h="354041">
                  <a:moveTo>
                    <a:pt x="212121" y="0"/>
                  </a:moveTo>
                  <a:lnTo>
                    <a:pt x="1652851" y="0"/>
                  </a:lnTo>
                  <a:cubicBezTo>
                    <a:pt x="1655897" y="0"/>
                    <a:pt x="1658712" y="1623"/>
                    <a:pt x="1660239" y="4259"/>
                  </a:cubicBezTo>
                  <a:cubicBezTo>
                    <a:pt x="1661765" y="6895"/>
                    <a:pt x="1661771" y="10145"/>
                    <a:pt x="1660255" y="12786"/>
                  </a:cubicBezTo>
                  <a:lnTo>
                    <a:pt x="1471732" y="341255"/>
                  </a:lnTo>
                  <a:cubicBezTo>
                    <a:pt x="1467193" y="349164"/>
                    <a:pt x="1458770" y="354041"/>
                    <a:pt x="1449651" y="354041"/>
                  </a:cubicBezTo>
                  <a:lnTo>
                    <a:pt x="8921" y="354041"/>
                  </a:lnTo>
                  <a:cubicBezTo>
                    <a:pt x="5875" y="354041"/>
                    <a:pt x="3059" y="352418"/>
                    <a:pt x="1533" y="349782"/>
                  </a:cubicBezTo>
                  <a:cubicBezTo>
                    <a:pt x="7" y="347146"/>
                    <a:pt x="0" y="343896"/>
                    <a:pt x="1517" y="341255"/>
                  </a:cubicBezTo>
                  <a:lnTo>
                    <a:pt x="190039" y="12786"/>
                  </a:lnTo>
                  <a:cubicBezTo>
                    <a:pt x="194579" y="4877"/>
                    <a:pt x="203002" y="0"/>
                    <a:pt x="212121" y="0"/>
                  </a:cubicBezTo>
                  <a:close/>
                </a:path>
              </a:pathLst>
            </a:custGeom>
            <a:solidFill>
              <a:srgbClr val="212B56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101600" y="-66675"/>
              <a:ext cx="1470215" cy="4207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 rot="-4021186" flipH="1">
            <a:off x="-2164000" y="-580014"/>
            <a:ext cx="6677500" cy="2612572"/>
          </a:xfrm>
          <a:custGeom>
            <a:avLst/>
            <a:gdLst/>
            <a:ahLst/>
            <a:cxnLst/>
            <a:rect l="l" t="t" r="r" b="b"/>
            <a:pathLst>
              <a:path w="6677500" h="2612572">
                <a:moveTo>
                  <a:pt x="6677500" y="0"/>
                </a:moveTo>
                <a:lnTo>
                  <a:pt x="0" y="0"/>
                </a:lnTo>
                <a:lnTo>
                  <a:pt x="0" y="2612572"/>
                </a:lnTo>
                <a:lnTo>
                  <a:pt x="6677500" y="2612572"/>
                </a:lnTo>
                <a:lnTo>
                  <a:pt x="6677500" y="0"/>
                </a:lnTo>
                <a:close/>
              </a:path>
            </a:pathLst>
          </a:custGeom>
          <a:blipFill>
            <a:blip r:embed="rId6">
              <a:alphaModFix amt="50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-387376" y="9972675"/>
            <a:ext cx="17646676" cy="1656163"/>
          </a:xfrm>
          <a:custGeom>
            <a:avLst/>
            <a:gdLst/>
            <a:ahLst/>
            <a:cxnLst/>
            <a:rect l="l" t="t" r="r" b="b"/>
            <a:pathLst>
              <a:path w="17646676" h="1656163">
                <a:moveTo>
                  <a:pt x="0" y="0"/>
                </a:moveTo>
                <a:lnTo>
                  <a:pt x="17646676" y="0"/>
                </a:lnTo>
                <a:lnTo>
                  <a:pt x="17646676" y="1656163"/>
                </a:lnTo>
                <a:lnTo>
                  <a:pt x="0" y="165616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t="-290245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3565251" y="-3510381"/>
            <a:ext cx="1992249" cy="4114800"/>
          </a:xfrm>
          <a:custGeom>
            <a:avLst/>
            <a:gdLst/>
            <a:ahLst/>
            <a:cxnLst/>
            <a:rect l="l" t="t" r="r" b="b"/>
            <a:pathLst>
              <a:path w="1992249" h="4114800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-1383500" y="8847436"/>
            <a:ext cx="1992249" cy="4114800"/>
          </a:xfrm>
          <a:custGeom>
            <a:avLst/>
            <a:gdLst/>
            <a:ahLst/>
            <a:cxnLst/>
            <a:rect l="l" t="t" r="r" b="b"/>
            <a:pathLst>
              <a:path w="1992249" h="4114800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1027710" y="2610361"/>
            <a:ext cx="1529592" cy="6199117"/>
            <a:chOff x="0" y="0"/>
            <a:chExt cx="402855" cy="1632689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02855" cy="1632689"/>
            </a:xfrm>
            <a:custGeom>
              <a:avLst/>
              <a:gdLst/>
              <a:ahLst/>
              <a:cxnLst/>
              <a:rect l="l" t="t" r="r" b="b"/>
              <a:pathLst>
                <a:path w="402855" h="1632689">
                  <a:moveTo>
                    <a:pt x="201428" y="0"/>
                  </a:moveTo>
                  <a:lnTo>
                    <a:pt x="201428" y="0"/>
                  </a:lnTo>
                  <a:cubicBezTo>
                    <a:pt x="254850" y="0"/>
                    <a:pt x="306084" y="21222"/>
                    <a:pt x="343859" y="58997"/>
                  </a:cubicBezTo>
                  <a:cubicBezTo>
                    <a:pt x="381634" y="96772"/>
                    <a:pt x="402855" y="148006"/>
                    <a:pt x="402855" y="201428"/>
                  </a:cubicBezTo>
                  <a:lnTo>
                    <a:pt x="402855" y="1431262"/>
                  </a:lnTo>
                  <a:cubicBezTo>
                    <a:pt x="402855" y="1484684"/>
                    <a:pt x="381634" y="1535917"/>
                    <a:pt x="343859" y="1573693"/>
                  </a:cubicBezTo>
                  <a:cubicBezTo>
                    <a:pt x="306084" y="1611468"/>
                    <a:pt x="254850" y="1632689"/>
                    <a:pt x="201428" y="1632689"/>
                  </a:cubicBezTo>
                  <a:lnTo>
                    <a:pt x="201428" y="1632689"/>
                  </a:lnTo>
                  <a:cubicBezTo>
                    <a:pt x="148006" y="1632689"/>
                    <a:pt x="96772" y="1611468"/>
                    <a:pt x="58997" y="1573693"/>
                  </a:cubicBezTo>
                  <a:cubicBezTo>
                    <a:pt x="21222" y="1535917"/>
                    <a:pt x="0" y="1484684"/>
                    <a:pt x="0" y="1431262"/>
                  </a:cubicBezTo>
                  <a:lnTo>
                    <a:pt x="0" y="201428"/>
                  </a:lnTo>
                  <a:cubicBezTo>
                    <a:pt x="0" y="148006"/>
                    <a:pt x="21222" y="96772"/>
                    <a:pt x="58997" y="58997"/>
                  </a:cubicBezTo>
                  <a:cubicBezTo>
                    <a:pt x="96772" y="21222"/>
                    <a:pt x="148006" y="0"/>
                    <a:pt x="201428" y="0"/>
                  </a:cubicBezTo>
                  <a:close/>
                </a:path>
              </a:pathLst>
            </a:custGeom>
            <a:solidFill>
              <a:srgbClr val="FFF1D1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66675"/>
              <a:ext cx="402855" cy="16993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9603487" y="7485491"/>
            <a:ext cx="4736233" cy="2220073"/>
            <a:chOff x="0" y="0"/>
            <a:chExt cx="1247403" cy="584711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247403" cy="584711"/>
            </a:xfrm>
            <a:custGeom>
              <a:avLst/>
              <a:gdLst/>
              <a:ahLst/>
              <a:cxnLst/>
              <a:rect l="l" t="t" r="r" b="b"/>
              <a:pathLst>
                <a:path w="1247403" h="584711">
                  <a:moveTo>
                    <a:pt x="83365" y="0"/>
                  </a:moveTo>
                  <a:lnTo>
                    <a:pt x="1164038" y="0"/>
                  </a:lnTo>
                  <a:cubicBezTo>
                    <a:pt x="1186147" y="0"/>
                    <a:pt x="1207352" y="8783"/>
                    <a:pt x="1222986" y="24417"/>
                  </a:cubicBezTo>
                  <a:cubicBezTo>
                    <a:pt x="1238620" y="40051"/>
                    <a:pt x="1247403" y="61256"/>
                    <a:pt x="1247403" y="83365"/>
                  </a:cubicBezTo>
                  <a:lnTo>
                    <a:pt x="1247403" y="501345"/>
                  </a:lnTo>
                  <a:cubicBezTo>
                    <a:pt x="1247403" y="547387"/>
                    <a:pt x="1210079" y="584711"/>
                    <a:pt x="1164038" y="584711"/>
                  </a:cubicBezTo>
                  <a:lnTo>
                    <a:pt x="83365" y="584711"/>
                  </a:lnTo>
                  <a:cubicBezTo>
                    <a:pt x="37324" y="584711"/>
                    <a:pt x="0" y="547387"/>
                    <a:pt x="0" y="501345"/>
                  </a:cubicBezTo>
                  <a:lnTo>
                    <a:pt x="0" y="83365"/>
                  </a:lnTo>
                  <a:cubicBezTo>
                    <a:pt x="0" y="37324"/>
                    <a:pt x="37324" y="0"/>
                    <a:pt x="83365" y="0"/>
                  </a:cubicBezTo>
                  <a:close/>
                </a:path>
              </a:pathLst>
            </a:custGeom>
            <a:solidFill>
              <a:srgbClr val="FFF1D1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0" y="-66675"/>
              <a:ext cx="1247403" cy="6513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5884272" y="7702787"/>
            <a:ext cx="4736233" cy="2220073"/>
            <a:chOff x="0" y="0"/>
            <a:chExt cx="1247403" cy="584711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247403" cy="584711"/>
            </a:xfrm>
            <a:custGeom>
              <a:avLst/>
              <a:gdLst/>
              <a:ahLst/>
              <a:cxnLst/>
              <a:rect l="l" t="t" r="r" b="b"/>
              <a:pathLst>
                <a:path w="1247403" h="584711">
                  <a:moveTo>
                    <a:pt x="83365" y="0"/>
                  </a:moveTo>
                  <a:lnTo>
                    <a:pt x="1164038" y="0"/>
                  </a:lnTo>
                  <a:cubicBezTo>
                    <a:pt x="1186147" y="0"/>
                    <a:pt x="1207352" y="8783"/>
                    <a:pt x="1222986" y="24417"/>
                  </a:cubicBezTo>
                  <a:cubicBezTo>
                    <a:pt x="1238620" y="40051"/>
                    <a:pt x="1247403" y="61256"/>
                    <a:pt x="1247403" y="83365"/>
                  </a:cubicBezTo>
                  <a:lnTo>
                    <a:pt x="1247403" y="501345"/>
                  </a:lnTo>
                  <a:cubicBezTo>
                    <a:pt x="1247403" y="547387"/>
                    <a:pt x="1210079" y="584711"/>
                    <a:pt x="1164038" y="584711"/>
                  </a:cubicBezTo>
                  <a:lnTo>
                    <a:pt x="83365" y="584711"/>
                  </a:lnTo>
                  <a:cubicBezTo>
                    <a:pt x="37324" y="584711"/>
                    <a:pt x="0" y="547387"/>
                    <a:pt x="0" y="501345"/>
                  </a:cubicBezTo>
                  <a:lnTo>
                    <a:pt x="0" y="83365"/>
                  </a:lnTo>
                  <a:cubicBezTo>
                    <a:pt x="0" y="37324"/>
                    <a:pt x="37324" y="0"/>
                    <a:pt x="83365" y="0"/>
                  </a:cubicBezTo>
                  <a:close/>
                </a:path>
              </a:pathLst>
            </a:custGeom>
            <a:solidFill>
              <a:srgbClr val="FFF1D1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0" y="-66675"/>
              <a:ext cx="1247403" cy="6513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8659495" y="5952649"/>
            <a:ext cx="4736233" cy="2220073"/>
            <a:chOff x="0" y="0"/>
            <a:chExt cx="1247403" cy="584711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1247403" cy="584711"/>
            </a:xfrm>
            <a:custGeom>
              <a:avLst/>
              <a:gdLst/>
              <a:ahLst/>
              <a:cxnLst/>
              <a:rect l="l" t="t" r="r" b="b"/>
              <a:pathLst>
                <a:path w="1247403" h="584711">
                  <a:moveTo>
                    <a:pt x="83365" y="0"/>
                  </a:moveTo>
                  <a:lnTo>
                    <a:pt x="1164038" y="0"/>
                  </a:lnTo>
                  <a:cubicBezTo>
                    <a:pt x="1186147" y="0"/>
                    <a:pt x="1207352" y="8783"/>
                    <a:pt x="1222986" y="24417"/>
                  </a:cubicBezTo>
                  <a:cubicBezTo>
                    <a:pt x="1238620" y="40051"/>
                    <a:pt x="1247403" y="61256"/>
                    <a:pt x="1247403" y="83365"/>
                  </a:cubicBezTo>
                  <a:lnTo>
                    <a:pt x="1247403" y="501345"/>
                  </a:lnTo>
                  <a:cubicBezTo>
                    <a:pt x="1247403" y="547387"/>
                    <a:pt x="1210079" y="584711"/>
                    <a:pt x="1164038" y="584711"/>
                  </a:cubicBezTo>
                  <a:lnTo>
                    <a:pt x="83365" y="584711"/>
                  </a:lnTo>
                  <a:cubicBezTo>
                    <a:pt x="37324" y="584711"/>
                    <a:pt x="0" y="547387"/>
                    <a:pt x="0" y="501345"/>
                  </a:cubicBezTo>
                  <a:lnTo>
                    <a:pt x="0" y="83365"/>
                  </a:lnTo>
                  <a:cubicBezTo>
                    <a:pt x="0" y="37324"/>
                    <a:pt x="37324" y="0"/>
                    <a:pt x="83365" y="0"/>
                  </a:cubicBezTo>
                  <a:close/>
                </a:path>
              </a:pathLst>
            </a:custGeom>
            <a:solidFill>
              <a:srgbClr val="FFF1D1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0" y="-66675"/>
              <a:ext cx="1247403" cy="6513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0949600" y="4337625"/>
            <a:ext cx="4736233" cy="2220073"/>
            <a:chOff x="0" y="0"/>
            <a:chExt cx="1247403" cy="584711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1247403" cy="584711"/>
            </a:xfrm>
            <a:custGeom>
              <a:avLst/>
              <a:gdLst/>
              <a:ahLst/>
              <a:cxnLst/>
              <a:rect l="l" t="t" r="r" b="b"/>
              <a:pathLst>
                <a:path w="1247403" h="584711">
                  <a:moveTo>
                    <a:pt x="83365" y="0"/>
                  </a:moveTo>
                  <a:lnTo>
                    <a:pt x="1164038" y="0"/>
                  </a:lnTo>
                  <a:cubicBezTo>
                    <a:pt x="1186147" y="0"/>
                    <a:pt x="1207352" y="8783"/>
                    <a:pt x="1222986" y="24417"/>
                  </a:cubicBezTo>
                  <a:cubicBezTo>
                    <a:pt x="1238620" y="40051"/>
                    <a:pt x="1247403" y="61256"/>
                    <a:pt x="1247403" y="83365"/>
                  </a:cubicBezTo>
                  <a:lnTo>
                    <a:pt x="1247403" y="501345"/>
                  </a:lnTo>
                  <a:cubicBezTo>
                    <a:pt x="1247403" y="547387"/>
                    <a:pt x="1210079" y="584711"/>
                    <a:pt x="1164038" y="584711"/>
                  </a:cubicBezTo>
                  <a:lnTo>
                    <a:pt x="83365" y="584711"/>
                  </a:lnTo>
                  <a:cubicBezTo>
                    <a:pt x="37324" y="584711"/>
                    <a:pt x="0" y="547387"/>
                    <a:pt x="0" y="501345"/>
                  </a:cubicBezTo>
                  <a:lnTo>
                    <a:pt x="0" y="83365"/>
                  </a:lnTo>
                  <a:cubicBezTo>
                    <a:pt x="0" y="37324"/>
                    <a:pt x="37324" y="0"/>
                    <a:pt x="83365" y="0"/>
                  </a:cubicBezTo>
                  <a:close/>
                </a:path>
              </a:pathLst>
            </a:custGeom>
            <a:solidFill>
              <a:srgbClr val="FFF1D1"/>
            </a:solidFill>
          </p:spPr>
        </p:sp>
        <p:sp>
          <p:nvSpPr>
            <p:cNvPr id="28" name="TextBox 28"/>
            <p:cNvSpPr txBox="1"/>
            <p:nvPr/>
          </p:nvSpPr>
          <p:spPr>
            <a:xfrm>
              <a:off x="0" y="-66675"/>
              <a:ext cx="1247403" cy="6513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14050914" y="2675853"/>
            <a:ext cx="4736233" cy="2220073"/>
            <a:chOff x="0" y="0"/>
            <a:chExt cx="1247403" cy="584711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1247403" cy="584711"/>
            </a:xfrm>
            <a:custGeom>
              <a:avLst/>
              <a:gdLst/>
              <a:ahLst/>
              <a:cxnLst/>
              <a:rect l="l" t="t" r="r" b="b"/>
              <a:pathLst>
                <a:path w="1247403" h="584711">
                  <a:moveTo>
                    <a:pt x="83365" y="0"/>
                  </a:moveTo>
                  <a:lnTo>
                    <a:pt x="1164038" y="0"/>
                  </a:lnTo>
                  <a:cubicBezTo>
                    <a:pt x="1186147" y="0"/>
                    <a:pt x="1207352" y="8783"/>
                    <a:pt x="1222986" y="24417"/>
                  </a:cubicBezTo>
                  <a:cubicBezTo>
                    <a:pt x="1238620" y="40051"/>
                    <a:pt x="1247403" y="61256"/>
                    <a:pt x="1247403" y="83365"/>
                  </a:cubicBezTo>
                  <a:lnTo>
                    <a:pt x="1247403" y="501345"/>
                  </a:lnTo>
                  <a:cubicBezTo>
                    <a:pt x="1247403" y="547387"/>
                    <a:pt x="1210079" y="584711"/>
                    <a:pt x="1164038" y="584711"/>
                  </a:cubicBezTo>
                  <a:lnTo>
                    <a:pt x="83365" y="584711"/>
                  </a:lnTo>
                  <a:cubicBezTo>
                    <a:pt x="37324" y="584711"/>
                    <a:pt x="0" y="547387"/>
                    <a:pt x="0" y="501345"/>
                  </a:cubicBezTo>
                  <a:lnTo>
                    <a:pt x="0" y="83365"/>
                  </a:lnTo>
                  <a:cubicBezTo>
                    <a:pt x="0" y="37324"/>
                    <a:pt x="37324" y="0"/>
                    <a:pt x="83365" y="0"/>
                  </a:cubicBezTo>
                  <a:close/>
                </a:path>
              </a:pathLst>
            </a:custGeom>
            <a:solidFill>
              <a:srgbClr val="FFF1D1"/>
            </a:solidFill>
          </p:spPr>
        </p:sp>
        <p:sp>
          <p:nvSpPr>
            <p:cNvPr id="31" name="TextBox 31"/>
            <p:cNvSpPr txBox="1"/>
            <p:nvPr/>
          </p:nvSpPr>
          <p:spPr>
            <a:xfrm>
              <a:off x="0" y="-66675"/>
              <a:ext cx="1247403" cy="6513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2234775" y="2295264"/>
            <a:ext cx="11231437" cy="377364"/>
            <a:chOff x="0" y="0"/>
            <a:chExt cx="2958074" cy="99388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2958074" cy="99388"/>
            </a:xfrm>
            <a:custGeom>
              <a:avLst/>
              <a:gdLst/>
              <a:ahLst/>
              <a:cxnLst/>
              <a:rect l="l" t="t" r="r" b="b"/>
              <a:pathLst>
                <a:path w="2958074" h="99388">
                  <a:moveTo>
                    <a:pt x="35155" y="0"/>
                  </a:moveTo>
                  <a:lnTo>
                    <a:pt x="2922919" y="0"/>
                  </a:lnTo>
                  <a:cubicBezTo>
                    <a:pt x="2932243" y="0"/>
                    <a:pt x="2941185" y="3704"/>
                    <a:pt x="2947777" y="10297"/>
                  </a:cubicBezTo>
                  <a:cubicBezTo>
                    <a:pt x="2954370" y="16889"/>
                    <a:pt x="2958074" y="25831"/>
                    <a:pt x="2958074" y="35155"/>
                  </a:cubicBezTo>
                  <a:lnTo>
                    <a:pt x="2958074" y="64233"/>
                  </a:lnTo>
                  <a:cubicBezTo>
                    <a:pt x="2958074" y="73557"/>
                    <a:pt x="2954370" y="82499"/>
                    <a:pt x="2947777" y="89091"/>
                  </a:cubicBezTo>
                  <a:cubicBezTo>
                    <a:pt x="2941185" y="95684"/>
                    <a:pt x="2932243" y="99388"/>
                    <a:pt x="2922919" y="99388"/>
                  </a:cubicBezTo>
                  <a:lnTo>
                    <a:pt x="35155" y="99388"/>
                  </a:lnTo>
                  <a:cubicBezTo>
                    <a:pt x="25831" y="99388"/>
                    <a:pt x="16889" y="95684"/>
                    <a:pt x="10297" y="89091"/>
                  </a:cubicBezTo>
                  <a:cubicBezTo>
                    <a:pt x="3704" y="82499"/>
                    <a:pt x="0" y="73557"/>
                    <a:pt x="0" y="64233"/>
                  </a:cubicBezTo>
                  <a:lnTo>
                    <a:pt x="0" y="35155"/>
                  </a:lnTo>
                  <a:cubicBezTo>
                    <a:pt x="0" y="25831"/>
                    <a:pt x="3704" y="16889"/>
                    <a:pt x="10297" y="10297"/>
                  </a:cubicBezTo>
                  <a:cubicBezTo>
                    <a:pt x="16889" y="3704"/>
                    <a:pt x="25831" y="0"/>
                    <a:pt x="35155" y="0"/>
                  </a:cubicBezTo>
                  <a:close/>
                </a:path>
              </a:pathLst>
            </a:custGeom>
            <a:solidFill>
              <a:srgbClr val="FFF1D1"/>
            </a:solidFill>
          </p:spPr>
        </p:sp>
        <p:sp>
          <p:nvSpPr>
            <p:cNvPr id="34" name="TextBox 34"/>
            <p:cNvSpPr txBox="1"/>
            <p:nvPr/>
          </p:nvSpPr>
          <p:spPr>
            <a:xfrm>
              <a:off x="0" y="-66675"/>
              <a:ext cx="2958074" cy="1660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35" name="TextBox 35"/>
          <p:cNvSpPr txBox="1"/>
          <p:nvPr/>
        </p:nvSpPr>
        <p:spPr>
          <a:xfrm>
            <a:off x="2766851" y="7729737"/>
            <a:ext cx="2907871" cy="12401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00"/>
              </a:lnSpc>
              <a:spcBef>
                <a:spcPct val="0"/>
              </a:spcBef>
            </a:pPr>
            <a:r>
              <a:rPr lang="en-US" sz="2200" b="1" dirty="0">
                <a:solidFill>
                  <a:srgbClr val="FFFFFF"/>
                </a:solidFill>
                <a:latin typeface="TT Norms Bold"/>
                <a:ea typeface="TT Norms Bold"/>
                <a:cs typeface="TT Norms Bold"/>
                <a:sym typeface="TT Norms Bold"/>
              </a:rPr>
              <a:t>Students mainly with homework scores of 2 Average Grade - 1.62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2702544" y="9429245"/>
            <a:ext cx="4807148" cy="5143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Average Grade</a:t>
            </a:r>
          </a:p>
        </p:txBody>
      </p:sp>
      <p:sp>
        <p:nvSpPr>
          <p:cNvPr id="37" name="Freeform 37"/>
          <p:cNvSpPr/>
          <p:nvPr/>
        </p:nvSpPr>
        <p:spPr>
          <a:xfrm>
            <a:off x="1743755" y="3127325"/>
            <a:ext cx="734649" cy="6252333"/>
          </a:xfrm>
          <a:custGeom>
            <a:avLst/>
            <a:gdLst/>
            <a:ahLst/>
            <a:cxnLst/>
            <a:rect l="l" t="t" r="r" b="b"/>
            <a:pathLst>
              <a:path w="734649" h="6252333">
                <a:moveTo>
                  <a:pt x="0" y="0"/>
                </a:moveTo>
                <a:lnTo>
                  <a:pt x="734649" y="0"/>
                </a:lnTo>
                <a:lnTo>
                  <a:pt x="734649" y="6252333"/>
                </a:lnTo>
                <a:lnTo>
                  <a:pt x="0" y="625233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38" name="TextBox 38"/>
          <p:cNvSpPr txBox="1"/>
          <p:nvPr/>
        </p:nvSpPr>
        <p:spPr>
          <a:xfrm>
            <a:off x="1244600" y="690878"/>
            <a:ext cx="12320651" cy="7562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65"/>
              </a:lnSpc>
            </a:pPr>
            <a:r>
              <a:rPr lang="en-US" sz="5100" b="1">
                <a:solidFill>
                  <a:srgbClr val="FFFFFF"/>
                </a:solidFill>
                <a:latin typeface="TT Norms Bold"/>
                <a:ea typeface="TT Norms Bold"/>
                <a:cs typeface="TT Norms Bold"/>
                <a:sym typeface="TT Norms Bold"/>
              </a:rPr>
              <a:t>STA 2024 RESULTS BY HOMEWORK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2866446" y="2872653"/>
            <a:ext cx="10529282" cy="9772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00"/>
              </a:lnSpc>
              <a:spcBef>
                <a:spcPct val="0"/>
              </a:spcBef>
            </a:pPr>
            <a:r>
              <a:rPr lang="en-US" sz="2600" b="1" dirty="0">
                <a:solidFill>
                  <a:srgbClr val="FFFFFF"/>
                </a:solidFill>
                <a:latin typeface="TT Norms Bold"/>
                <a:ea typeface="TT Norms Bold"/>
                <a:cs typeface="TT Norms Bold"/>
                <a:sym typeface="TT Norms Bold"/>
              </a:rPr>
              <a:t>Students mainly with homework scores of 4 and 3</a:t>
            </a:r>
          </a:p>
          <a:p>
            <a:pPr algn="ctr">
              <a:lnSpc>
                <a:spcPts val="3900"/>
              </a:lnSpc>
              <a:spcBef>
                <a:spcPct val="0"/>
              </a:spcBef>
            </a:pPr>
            <a:r>
              <a:rPr lang="en-US" sz="2600" b="1" dirty="0">
                <a:solidFill>
                  <a:srgbClr val="FFFFFF"/>
                </a:solidFill>
                <a:latin typeface="TT Norms Bold"/>
                <a:ea typeface="TT Norms Bold"/>
                <a:cs typeface="TT Norms Bold"/>
                <a:sym typeface="TT Norms Bold"/>
              </a:rPr>
              <a:t>Average Grade - 5.90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3458807" y="4325224"/>
            <a:ext cx="6005855" cy="14725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00"/>
              </a:lnSpc>
              <a:spcBef>
                <a:spcPct val="0"/>
              </a:spcBef>
            </a:pPr>
            <a:r>
              <a:rPr lang="en-US" sz="2600" b="1" dirty="0">
                <a:solidFill>
                  <a:srgbClr val="FFFFFF"/>
                </a:solidFill>
                <a:latin typeface="TT Norms Bold"/>
                <a:ea typeface="TT Norms Bold"/>
                <a:cs typeface="TT Norms Bold"/>
                <a:sym typeface="TT Norms Bold"/>
              </a:rPr>
              <a:t>Students mainly with homework scores of 3 with some 4s </a:t>
            </a:r>
          </a:p>
          <a:p>
            <a:pPr algn="ctr">
              <a:lnSpc>
                <a:spcPts val="3900"/>
              </a:lnSpc>
              <a:spcBef>
                <a:spcPct val="0"/>
              </a:spcBef>
            </a:pPr>
            <a:r>
              <a:rPr lang="en-US" sz="2600" b="1" dirty="0">
                <a:solidFill>
                  <a:srgbClr val="FFFFFF"/>
                </a:solidFill>
                <a:latin typeface="TT Norms Bold"/>
                <a:ea typeface="TT Norms Bold"/>
                <a:cs typeface="TT Norms Bold"/>
                <a:sym typeface="TT Norms Bold"/>
              </a:rPr>
              <a:t>Average Grade - 4.25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3057238" y="6016863"/>
            <a:ext cx="5000907" cy="14001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50"/>
              </a:lnSpc>
              <a:spcBef>
                <a:spcPct val="0"/>
              </a:spcBef>
            </a:pPr>
            <a:r>
              <a:rPr lang="en-US" sz="2500" b="1">
                <a:solidFill>
                  <a:srgbClr val="FFFFFF"/>
                </a:solidFill>
                <a:latin typeface="TT Norms Bold"/>
                <a:ea typeface="TT Norms Bold"/>
                <a:cs typeface="TT Norms Bold"/>
                <a:sym typeface="TT Norms Bold"/>
              </a:rPr>
              <a:t>Students mainly with homework scores of 3s and 2s </a:t>
            </a:r>
          </a:p>
          <a:p>
            <a:pPr algn="ctr">
              <a:lnSpc>
                <a:spcPts val="3750"/>
              </a:lnSpc>
              <a:spcBef>
                <a:spcPct val="0"/>
              </a:spcBef>
            </a:pPr>
            <a:r>
              <a:rPr lang="en-US" sz="2500" b="1">
                <a:solidFill>
                  <a:srgbClr val="FFFFFF"/>
                </a:solidFill>
                <a:latin typeface="TT Norms Bold"/>
                <a:ea typeface="TT Norms Bold"/>
                <a:cs typeface="TT Norms Bold"/>
                <a:sym typeface="TT Norms Bold"/>
              </a:rPr>
              <a:t>Average Grade - 3.04</a:t>
            </a:r>
          </a:p>
        </p:txBody>
      </p:sp>
      <p:sp>
        <p:nvSpPr>
          <p:cNvPr id="42" name="TextBox 42"/>
          <p:cNvSpPr txBox="1"/>
          <p:nvPr/>
        </p:nvSpPr>
        <p:spPr>
          <a:xfrm rot="-5400000">
            <a:off x="-757437" y="5996317"/>
            <a:ext cx="4807148" cy="5143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Homework score</a:t>
            </a:r>
          </a:p>
        </p:txBody>
      </p:sp>
      <p:sp>
        <p:nvSpPr>
          <p:cNvPr id="43" name="Freeform 43"/>
          <p:cNvSpPr/>
          <p:nvPr/>
        </p:nvSpPr>
        <p:spPr>
          <a:xfrm rot="5400000">
            <a:off x="4869921" y="6277724"/>
            <a:ext cx="734649" cy="6252333"/>
          </a:xfrm>
          <a:custGeom>
            <a:avLst/>
            <a:gdLst/>
            <a:ahLst/>
            <a:cxnLst/>
            <a:rect l="l" t="t" r="r" b="b"/>
            <a:pathLst>
              <a:path w="734649" h="6252333">
                <a:moveTo>
                  <a:pt x="0" y="0"/>
                </a:moveTo>
                <a:lnTo>
                  <a:pt x="734650" y="0"/>
                </a:lnTo>
                <a:lnTo>
                  <a:pt x="734650" y="6252333"/>
                </a:lnTo>
                <a:lnTo>
                  <a:pt x="0" y="625233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44" name="Slide Number Placeholder 43">
            <a:extLst>
              <a:ext uri="{FF2B5EF4-FFF2-40B4-BE49-F238E27FC236}">
                <a16:creationId xmlns:a16="http://schemas.microsoft.com/office/drawing/2014/main" id="{93ABF9CF-CE58-44B8-A9A4-C90C1CBC6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39" grpId="0"/>
      <p:bldP spid="40" grpId="0"/>
      <p:bldP spid="41" grpId="0"/>
      <p:bldP spid="4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-377917" y="4370418"/>
            <a:ext cx="1022473" cy="511236"/>
          </a:xfrm>
          <a:custGeom>
            <a:avLst/>
            <a:gdLst/>
            <a:ahLst/>
            <a:cxnLst/>
            <a:rect l="l" t="t" r="r" b="b"/>
            <a:pathLst>
              <a:path w="1022473" h="511236">
                <a:moveTo>
                  <a:pt x="0" y="0"/>
                </a:moveTo>
                <a:lnTo>
                  <a:pt x="1022473" y="0"/>
                </a:lnTo>
                <a:lnTo>
                  <a:pt x="1022473" y="511237"/>
                </a:lnTo>
                <a:lnTo>
                  <a:pt x="0" y="51123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0800000">
            <a:off x="-912042" y="9972675"/>
            <a:ext cx="18171342" cy="1488977"/>
          </a:xfrm>
          <a:custGeom>
            <a:avLst/>
            <a:gdLst/>
            <a:ahLst/>
            <a:cxnLst/>
            <a:rect l="l" t="t" r="r" b="b"/>
            <a:pathLst>
              <a:path w="18171342" h="1488977">
                <a:moveTo>
                  <a:pt x="0" y="0"/>
                </a:moveTo>
                <a:lnTo>
                  <a:pt x="18171342" y="0"/>
                </a:lnTo>
                <a:lnTo>
                  <a:pt x="18171342" y="1488977"/>
                </a:lnTo>
                <a:lnTo>
                  <a:pt x="0" y="148897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t="-542230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9289414" y="1082004"/>
            <a:ext cx="4903239" cy="1184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200"/>
              </a:lnSpc>
            </a:pPr>
            <a:r>
              <a:rPr lang="en-US" sz="8000" b="1">
                <a:solidFill>
                  <a:srgbClr val="FFFFFF"/>
                </a:solidFill>
                <a:latin typeface="TT Norms Bold"/>
                <a:ea typeface="TT Norms Bold"/>
                <a:cs typeface="TT Norms Bold"/>
                <a:sym typeface="TT Norms Bold"/>
              </a:rPr>
              <a:t>AGENDA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-1147664" y="-1005277"/>
            <a:ext cx="9394899" cy="4117412"/>
            <a:chOff x="0" y="0"/>
            <a:chExt cx="1455516" cy="63789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455516" cy="637895"/>
            </a:xfrm>
            <a:custGeom>
              <a:avLst/>
              <a:gdLst/>
              <a:ahLst/>
              <a:cxnLst/>
              <a:rect l="l" t="t" r="r" b="b"/>
              <a:pathLst>
                <a:path w="1455516" h="637895">
                  <a:moveTo>
                    <a:pt x="0" y="0"/>
                  </a:moveTo>
                  <a:lnTo>
                    <a:pt x="1455516" y="0"/>
                  </a:lnTo>
                  <a:lnTo>
                    <a:pt x="1455516" y="637895"/>
                  </a:lnTo>
                  <a:lnTo>
                    <a:pt x="0" y="637895"/>
                  </a:lnTo>
                  <a:close/>
                </a:path>
              </a:pathLst>
            </a:custGeom>
            <a:blipFill>
              <a:blip r:embed="rId7"/>
              <a:stretch>
                <a:fillRect t="-10634" b="-41205"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>
            <a:off x="5873230" y="-429546"/>
            <a:ext cx="9272041" cy="3541681"/>
            <a:chOff x="0" y="0"/>
            <a:chExt cx="930920" cy="35558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930920" cy="355587"/>
            </a:xfrm>
            <a:custGeom>
              <a:avLst/>
              <a:gdLst/>
              <a:ahLst/>
              <a:cxnLst/>
              <a:rect l="l" t="t" r="r" b="b"/>
              <a:pathLst>
                <a:path w="930920" h="355587">
                  <a:moveTo>
                    <a:pt x="727720" y="0"/>
                  </a:moveTo>
                  <a:lnTo>
                    <a:pt x="0" y="0"/>
                  </a:lnTo>
                  <a:lnTo>
                    <a:pt x="203200" y="355587"/>
                  </a:lnTo>
                  <a:lnTo>
                    <a:pt x="930920" y="355587"/>
                  </a:lnTo>
                  <a:lnTo>
                    <a:pt x="72772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101600" y="-66675"/>
              <a:ext cx="727720" cy="4222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 rot="-10800000">
            <a:off x="4986388" y="-589970"/>
            <a:ext cx="4612179" cy="3862529"/>
            <a:chOff x="0" y="0"/>
            <a:chExt cx="812800" cy="680690"/>
          </a:xfrm>
        </p:grpSpPr>
        <p:sp>
          <p:nvSpPr>
            <p:cNvPr id="11" name="Freeform 11"/>
            <p:cNvSpPr/>
            <p:nvPr/>
          </p:nvSpPr>
          <p:spPr>
            <a:xfrm>
              <a:off x="20421" y="28584"/>
              <a:ext cx="771959" cy="652106"/>
            </a:xfrm>
            <a:custGeom>
              <a:avLst/>
              <a:gdLst/>
              <a:ahLst/>
              <a:cxnLst/>
              <a:rect l="l" t="t" r="r" b="b"/>
              <a:pathLst>
                <a:path w="771959" h="652106">
                  <a:moveTo>
                    <a:pt x="411794" y="14654"/>
                  </a:moveTo>
                  <a:lnTo>
                    <a:pt x="766564" y="608868"/>
                  </a:lnTo>
                  <a:cubicBezTo>
                    <a:pt x="771838" y="617701"/>
                    <a:pt x="771958" y="628686"/>
                    <a:pt x="766880" y="637632"/>
                  </a:cubicBezTo>
                  <a:cubicBezTo>
                    <a:pt x="761802" y="646578"/>
                    <a:pt x="752309" y="652106"/>
                    <a:pt x="742022" y="652106"/>
                  </a:cubicBezTo>
                  <a:lnTo>
                    <a:pt x="29936" y="652106"/>
                  </a:lnTo>
                  <a:cubicBezTo>
                    <a:pt x="19649" y="652106"/>
                    <a:pt x="10156" y="646578"/>
                    <a:pt x="5078" y="637632"/>
                  </a:cubicBezTo>
                  <a:cubicBezTo>
                    <a:pt x="0" y="628686"/>
                    <a:pt x="120" y="617701"/>
                    <a:pt x="5394" y="608868"/>
                  </a:cubicBezTo>
                  <a:lnTo>
                    <a:pt x="360164" y="14654"/>
                  </a:lnTo>
                  <a:cubicBezTo>
                    <a:pt x="365590" y="5566"/>
                    <a:pt x="375395" y="0"/>
                    <a:pt x="385979" y="0"/>
                  </a:cubicBezTo>
                  <a:cubicBezTo>
                    <a:pt x="396563" y="0"/>
                    <a:pt x="406368" y="5566"/>
                    <a:pt x="411794" y="14654"/>
                  </a:cubicBezTo>
                  <a:close/>
                </a:path>
              </a:pathLst>
            </a:custGeom>
            <a:solidFill>
              <a:srgbClr val="AB1736">
                <a:alpha val="89804"/>
              </a:srgbClr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127000" y="249360"/>
              <a:ext cx="558800" cy="3827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6297359" y="-429546"/>
            <a:ext cx="14319000" cy="3541681"/>
            <a:chOff x="0" y="0"/>
            <a:chExt cx="1437638" cy="355587"/>
          </a:xfrm>
        </p:grpSpPr>
        <p:sp>
          <p:nvSpPr>
            <p:cNvPr id="14" name="Freeform 14"/>
            <p:cNvSpPr/>
            <p:nvPr/>
          </p:nvSpPr>
          <p:spPr>
            <a:xfrm>
              <a:off x="6383" y="0"/>
              <a:ext cx="1424873" cy="355587"/>
            </a:xfrm>
            <a:custGeom>
              <a:avLst/>
              <a:gdLst/>
              <a:ahLst/>
              <a:cxnLst/>
              <a:rect l="l" t="t" r="r" b="b"/>
              <a:pathLst>
                <a:path w="1424873" h="355587">
                  <a:moveTo>
                    <a:pt x="1211835" y="0"/>
                  </a:moveTo>
                  <a:lnTo>
                    <a:pt x="9837" y="0"/>
                  </a:lnTo>
                  <a:cubicBezTo>
                    <a:pt x="6482" y="0"/>
                    <a:pt x="3380" y="1786"/>
                    <a:pt x="1696" y="4688"/>
                  </a:cubicBezTo>
                  <a:cubicBezTo>
                    <a:pt x="12" y="7590"/>
                    <a:pt x="0" y="11170"/>
                    <a:pt x="1665" y="14083"/>
                  </a:cubicBezTo>
                  <a:lnTo>
                    <a:pt x="188769" y="341504"/>
                  </a:lnTo>
                  <a:cubicBezTo>
                    <a:pt x="193746" y="350213"/>
                    <a:pt x="203007" y="355587"/>
                    <a:pt x="213037" y="355587"/>
                  </a:cubicBezTo>
                  <a:lnTo>
                    <a:pt x="1415035" y="355587"/>
                  </a:lnTo>
                  <a:cubicBezTo>
                    <a:pt x="1418391" y="355587"/>
                    <a:pt x="1421492" y="353801"/>
                    <a:pt x="1423176" y="350899"/>
                  </a:cubicBezTo>
                  <a:cubicBezTo>
                    <a:pt x="1424861" y="347997"/>
                    <a:pt x="1424872" y="344418"/>
                    <a:pt x="1423208" y="341504"/>
                  </a:cubicBezTo>
                  <a:lnTo>
                    <a:pt x="1236103" y="14083"/>
                  </a:lnTo>
                  <a:cubicBezTo>
                    <a:pt x="1231127" y="5374"/>
                    <a:pt x="1221865" y="0"/>
                    <a:pt x="1211835" y="0"/>
                  </a:cubicBezTo>
                  <a:close/>
                </a:path>
              </a:pathLst>
            </a:custGeom>
            <a:solidFill>
              <a:srgbClr val="212B56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101600" y="-66675"/>
              <a:ext cx="1234438" cy="4222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>
            <a:off x="8056464" y="3732829"/>
            <a:ext cx="10231536" cy="2399760"/>
          </a:xfrm>
          <a:custGeom>
            <a:avLst/>
            <a:gdLst/>
            <a:ahLst/>
            <a:cxnLst/>
            <a:rect l="l" t="t" r="r" b="b"/>
            <a:pathLst>
              <a:path w="10231536" h="2399760">
                <a:moveTo>
                  <a:pt x="0" y="0"/>
                </a:moveTo>
                <a:lnTo>
                  <a:pt x="10231536" y="0"/>
                </a:lnTo>
                <a:lnTo>
                  <a:pt x="10231536" y="2399760"/>
                </a:lnTo>
                <a:lnTo>
                  <a:pt x="0" y="239976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49000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2513844" flipH="1">
            <a:off x="13393500" y="-665480"/>
            <a:ext cx="6677500" cy="2612572"/>
          </a:xfrm>
          <a:custGeom>
            <a:avLst/>
            <a:gdLst/>
            <a:ahLst/>
            <a:cxnLst/>
            <a:rect l="l" t="t" r="r" b="b"/>
            <a:pathLst>
              <a:path w="6677500" h="2612572">
                <a:moveTo>
                  <a:pt x="6677500" y="0"/>
                </a:moveTo>
                <a:lnTo>
                  <a:pt x="0" y="0"/>
                </a:lnTo>
                <a:lnTo>
                  <a:pt x="0" y="2612572"/>
                </a:lnTo>
                <a:lnTo>
                  <a:pt x="6677500" y="2612572"/>
                </a:lnTo>
                <a:lnTo>
                  <a:pt x="6677500" y="0"/>
                </a:lnTo>
                <a:close/>
              </a:path>
            </a:pathLst>
          </a:custGeom>
          <a:blipFill>
            <a:blip r:embed="rId10">
              <a:alphaModFix amt="50000"/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5400000">
            <a:off x="17259300" y="7096804"/>
            <a:ext cx="2057400" cy="807530"/>
          </a:xfrm>
          <a:custGeom>
            <a:avLst/>
            <a:gdLst/>
            <a:ahLst/>
            <a:cxnLst/>
            <a:rect l="l" t="t" r="r" b="b"/>
            <a:pathLst>
              <a:path w="2057400" h="807530">
                <a:moveTo>
                  <a:pt x="0" y="0"/>
                </a:moveTo>
                <a:lnTo>
                  <a:pt x="2057400" y="0"/>
                </a:lnTo>
                <a:lnTo>
                  <a:pt x="2057400" y="807530"/>
                </a:lnTo>
                <a:lnTo>
                  <a:pt x="0" y="80753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856313" y="4832516"/>
            <a:ext cx="5026371" cy="5026371"/>
          </a:xfrm>
          <a:custGeom>
            <a:avLst/>
            <a:gdLst/>
            <a:ahLst/>
            <a:cxnLst/>
            <a:rect l="l" t="t" r="r" b="b"/>
            <a:pathLst>
              <a:path w="5026371" h="5026371">
                <a:moveTo>
                  <a:pt x="0" y="0"/>
                </a:moveTo>
                <a:lnTo>
                  <a:pt x="5026371" y="0"/>
                </a:lnTo>
                <a:lnTo>
                  <a:pt x="5026371" y="5026371"/>
                </a:lnTo>
                <a:lnTo>
                  <a:pt x="0" y="5026371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8350060" y="4013879"/>
            <a:ext cx="2223945" cy="2118711"/>
          </a:xfrm>
          <a:custGeom>
            <a:avLst/>
            <a:gdLst/>
            <a:ahLst/>
            <a:cxnLst/>
            <a:rect l="l" t="t" r="r" b="b"/>
            <a:pathLst>
              <a:path w="2223945" h="2118711">
                <a:moveTo>
                  <a:pt x="0" y="0"/>
                </a:moveTo>
                <a:lnTo>
                  <a:pt x="2223944" y="0"/>
                </a:lnTo>
                <a:lnTo>
                  <a:pt x="2223944" y="2118710"/>
                </a:lnTo>
                <a:lnTo>
                  <a:pt x="0" y="2118710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8581939" y="4013879"/>
            <a:ext cx="5231558" cy="2129286"/>
          </a:xfrm>
          <a:custGeom>
            <a:avLst/>
            <a:gdLst/>
            <a:ahLst/>
            <a:cxnLst/>
            <a:rect l="l" t="t" r="r" b="b"/>
            <a:pathLst>
              <a:path w="5231558" h="2129286">
                <a:moveTo>
                  <a:pt x="0" y="0"/>
                </a:moveTo>
                <a:lnTo>
                  <a:pt x="5231557" y="0"/>
                </a:lnTo>
                <a:lnTo>
                  <a:pt x="5231557" y="2129286"/>
                </a:lnTo>
                <a:lnTo>
                  <a:pt x="0" y="2129286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10409690" y="4013879"/>
            <a:ext cx="5315182" cy="2170485"/>
          </a:xfrm>
          <a:custGeom>
            <a:avLst/>
            <a:gdLst/>
            <a:ahLst/>
            <a:cxnLst/>
            <a:rect l="l" t="t" r="r" b="b"/>
            <a:pathLst>
              <a:path w="5315182" h="2170485">
                <a:moveTo>
                  <a:pt x="0" y="0"/>
                </a:moveTo>
                <a:lnTo>
                  <a:pt x="5315182" y="0"/>
                </a:lnTo>
                <a:lnTo>
                  <a:pt x="5315182" y="2170485"/>
                </a:lnTo>
                <a:lnTo>
                  <a:pt x="0" y="2170485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12164511" y="3909422"/>
            <a:ext cx="5488204" cy="2233743"/>
          </a:xfrm>
          <a:custGeom>
            <a:avLst/>
            <a:gdLst/>
            <a:ahLst/>
            <a:cxnLst/>
            <a:rect l="l" t="t" r="r" b="b"/>
            <a:pathLst>
              <a:path w="5488204" h="2233743">
                <a:moveTo>
                  <a:pt x="0" y="0"/>
                </a:moveTo>
                <a:lnTo>
                  <a:pt x="5488204" y="0"/>
                </a:lnTo>
                <a:lnTo>
                  <a:pt x="5488204" y="2233743"/>
                </a:lnTo>
                <a:lnTo>
                  <a:pt x="0" y="2233743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14083749" y="3909422"/>
            <a:ext cx="5462220" cy="2223168"/>
          </a:xfrm>
          <a:custGeom>
            <a:avLst/>
            <a:gdLst/>
            <a:ahLst/>
            <a:cxnLst/>
            <a:rect l="l" t="t" r="r" b="b"/>
            <a:pathLst>
              <a:path w="5462220" h="2223168">
                <a:moveTo>
                  <a:pt x="0" y="0"/>
                </a:moveTo>
                <a:lnTo>
                  <a:pt x="5462220" y="0"/>
                </a:lnTo>
                <a:lnTo>
                  <a:pt x="5462220" y="2223167"/>
                </a:lnTo>
                <a:lnTo>
                  <a:pt x="0" y="2223167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 rot="2102673">
            <a:off x="15924019" y="7129638"/>
            <a:ext cx="1339001" cy="1116392"/>
          </a:xfrm>
          <a:custGeom>
            <a:avLst/>
            <a:gdLst/>
            <a:ahLst/>
            <a:cxnLst/>
            <a:rect l="l" t="t" r="r" b="b"/>
            <a:pathLst>
              <a:path w="1339001" h="1116392">
                <a:moveTo>
                  <a:pt x="0" y="0"/>
                </a:moveTo>
                <a:lnTo>
                  <a:pt x="1339001" y="0"/>
                </a:lnTo>
                <a:lnTo>
                  <a:pt x="1339001" y="1116392"/>
                </a:lnTo>
                <a:lnTo>
                  <a:pt x="0" y="1116392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6" name="TextBox 26"/>
          <p:cNvSpPr txBox="1"/>
          <p:nvPr/>
        </p:nvSpPr>
        <p:spPr>
          <a:xfrm>
            <a:off x="10409690" y="433531"/>
            <a:ext cx="4903239" cy="2346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00"/>
              </a:lnSpc>
            </a:pPr>
            <a:r>
              <a:rPr lang="en-US" sz="8000" b="1">
                <a:solidFill>
                  <a:srgbClr val="FFFFFF"/>
                </a:solidFill>
                <a:latin typeface="TT Norms Bold"/>
                <a:ea typeface="TT Norms Bold"/>
                <a:cs typeface="TT Norms Bold"/>
                <a:sym typeface="TT Norms Bold"/>
              </a:rPr>
              <a:t>STA </a:t>
            </a:r>
          </a:p>
          <a:p>
            <a:pPr algn="ctr">
              <a:lnSpc>
                <a:spcPts val="9200"/>
              </a:lnSpc>
            </a:pPr>
            <a:r>
              <a:rPr lang="en-US" sz="8000" b="1">
                <a:solidFill>
                  <a:srgbClr val="FFFFFF"/>
                </a:solidFill>
                <a:latin typeface="TT Norms Bold"/>
                <a:ea typeface="TT Norms Bold"/>
                <a:cs typeface="TT Norms Bold"/>
                <a:sym typeface="TT Norms Bold"/>
              </a:rPr>
              <a:t>AIMS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8613967" y="6305181"/>
            <a:ext cx="7612390" cy="2314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49"/>
              </a:lnSpc>
              <a:spcBef>
                <a:spcPct val="0"/>
              </a:spcBef>
            </a:pPr>
            <a:r>
              <a:rPr lang="en-US" sz="2499" b="1" dirty="0">
                <a:solidFill>
                  <a:srgbClr val="212C5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How we can support each other to give your child the best chance of success</a:t>
            </a:r>
          </a:p>
          <a:p>
            <a:pPr algn="ctr">
              <a:lnSpc>
                <a:spcPts val="3749"/>
              </a:lnSpc>
              <a:spcBef>
                <a:spcPct val="0"/>
              </a:spcBef>
            </a:pPr>
            <a:endParaRPr lang="en-US" sz="2499" b="1" dirty="0">
              <a:solidFill>
                <a:srgbClr val="212C56"/>
              </a:solidFill>
              <a:latin typeface="Open Sauce Bold"/>
              <a:ea typeface="Open Sauce Bold"/>
              <a:cs typeface="Open Sauce Bold"/>
              <a:sym typeface="Open Sauce Bold"/>
            </a:endParaRPr>
          </a:p>
          <a:p>
            <a:pPr algn="ctr">
              <a:lnSpc>
                <a:spcPts val="3749"/>
              </a:lnSpc>
              <a:spcBef>
                <a:spcPct val="0"/>
              </a:spcBef>
            </a:pPr>
            <a:r>
              <a:rPr lang="en-US" sz="2499" b="1" dirty="0">
                <a:solidFill>
                  <a:srgbClr val="212C56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What’s ahead – what’s involved in this really important, foundation year?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340002" y="3532535"/>
            <a:ext cx="5765398" cy="14138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50"/>
              </a:lnSpc>
              <a:spcBef>
                <a:spcPct val="0"/>
              </a:spcBef>
            </a:pPr>
            <a:r>
              <a:rPr lang="en-US" sz="2500" dirty="0">
                <a:solidFill>
                  <a:srgbClr val="212C56"/>
                </a:solidFill>
                <a:latin typeface="Open Sauce Bold" panose="020B0604020202020204" charset="0"/>
                <a:ea typeface="Open Sauce"/>
                <a:cs typeface="Open Sauce"/>
                <a:sym typeface="Open Sauce"/>
              </a:rPr>
              <a:t>In line with our mission statement, our overall aim is for all pupils to be the best versions of themselves</a:t>
            </a:r>
          </a:p>
        </p:txBody>
      </p:sp>
      <p:sp>
        <p:nvSpPr>
          <p:cNvPr id="29" name="Slide Number Placeholder 28">
            <a:extLst>
              <a:ext uri="{FF2B5EF4-FFF2-40B4-BE49-F238E27FC236}">
                <a16:creationId xmlns:a16="http://schemas.microsoft.com/office/drawing/2014/main" id="{9091F7E5-2D9F-41DE-972E-D4DDB4679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622068" y="-4163460"/>
            <a:ext cx="11145501" cy="9752314"/>
            <a:chOff x="0" y="0"/>
            <a:chExt cx="812800" cy="711200"/>
          </a:xfrm>
        </p:grpSpPr>
        <p:sp>
          <p:nvSpPr>
            <p:cNvPr id="3" name="Freeform 3"/>
            <p:cNvSpPr/>
            <p:nvPr/>
          </p:nvSpPr>
          <p:spPr>
            <a:xfrm>
              <a:off x="10933" y="16124"/>
              <a:ext cx="790933" cy="695076"/>
            </a:xfrm>
            <a:custGeom>
              <a:avLst/>
              <a:gdLst/>
              <a:ahLst/>
              <a:cxnLst/>
              <a:rect l="l" t="t" r="r" b="b"/>
              <a:pathLst>
                <a:path w="790933" h="695076">
                  <a:moveTo>
                    <a:pt x="409252" y="8000"/>
                  </a:moveTo>
                  <a:lnTo>
                    <a:pt x="788082" y="670952"/>
                  </a:lnTo>
                  <a:cubicBezTo>
                    <a:pt x="790934" y="675942"/>
                    <a:pt x="790913" y="682074"/>
                    <a:pt x="788028" y="687045"/>
                  </a:cubicBezTo>
                  <a:cubicBezTo>
                    <a:pt x="785143" y="692016"/>
                    <a:pt x="779830" y="695076"/>
                    <a:pt x="774082" y="695076"/>
                  </a:cubicBezTo>
                  <a:lnTo>
                    <a:pt x="16852" y="695076"/>
                  </a:lnTo>
                  <a:cubicBezTo>
                    <a:pt x="11104" y="695076"/>
                    <a:pt x="5791" y="692016"/>
                    <a:pt x="2906" y="687045"/>
                  </a:cubicBezTo>
                  <a:cubicBezTo>
                    <a:pt x="21" y="682074"/>
                    <a:pt x="0" y="675942"/>
                    <a:pt x="2852" y="670952"/>
                  </a:cubicBezTo>
                  <a:lnTo>
                    <a:pt x="381682" y="8000"/>
                  </a:lnTo>
                  <a:cubicBezTo>
                    <a:pt x="384509" y="3053"/>
                    <a:pt x="389769" y="0"/>
                    <a:pt x="395467" y="0"/>
                  </a:cubicBezTo>
                  <a:cubicBezTo>
                    <a:pt x="401165" y="0"/>
                    <a:pt x="406425" y="3053"/>
                    <a:pt x="409252" y="8000"/>
                  </a:cubicBezTo>
                  <a:close/>
                </a:path>
              </a:pathLst>
            </a:custGeom>
            <a:solidFill>
              <a:srgbClr val="194E9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127000" y="263525"/>
              <a:ext cx="558800" cy="3968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-10800000">
            <a:off x="11377362" y="-406136"/>
            <a:ext cx="4180138" cy="3657620"/>
            <a:chOff x="0" y="0"/>
            <a:chExt cx="812800" cy="711200"/>
          </a:xfrm>
        </p:grpSpPr>
        <p:sp>
          <p:nvSpPr>
            <p:cNvPr id="6" name="Freeform 6"/>
            <p:cNvSpPr/>
            <p:nvPr/>
          </p:nvSpPr>
          <p:spPr>
            <a:xfrm>
              <a:off x="29152" y="42992"/>
              <a:ext cx="754496" cy="668208"/>
            </a:xfrm>
            <a:custGeom>
              <a:avLst/>
              <a:gdLst/>
              <a:ahLst/>
              <a:cxnLst/>
              <a:rect l="l" t="t" r="r" b="b"/>
              <a:pathLst>
                <a:path w="754496" h="668208">
                  <a:moveTo>
                    <a:pt x="414003" y="21330"/>
                  </a:moveTo>
                  <a:lnTo>
                    <a:pt x="746893" y="603886"/>
                  </a:lnTo>
                  <a:cubicBezTo>
                    <a:pt x="754496" y="617192"/>
                    <a:pt x="754441" y="633540"/>
                    <a:pt x="746749" y="646795"/>
                  </a:cubicBezTo>
                  <a:cubicBezTo>
                    <a:pt x="739057" y="660050"/>
                    <a:pt x="724890" y="668208"/>
                    <a:pt x="709565" y="668208"/>
                  </a:cubicBezTo>
                  <a:lnTo>
                    <a:pt x="44931" y="668208"/>
                  </a:lnTo>
                  <a:cubicBezTo>
                    <a:pt x="29606" y="668208"/>
                    <a:pt x="15439" y="660050"/>
                    <a:pt x="7747" y="646795"/>
                  </a:cubicBezTo>
                  <a:cubicBezTo>
                    <a:pt x="55" y="633540"/>
                    <a:pt x="0" y="617192"/>
                    <a:pt x="7603" y="603886"/>
                  </a:cubicBezTo>
                  <a:lnTo>
                    <a:pt x="340493" y="21330"/>
                  </a:lnTo>
                  <a:cubicBezTo>
                    <a:pt x="348030" y="8140"/>
                    <a:pt x="362056" y="0"/>
                    <a:pt x="377248" y="0"/>
                  </a:cubicBezTo>
                  <a:cubicBezTo>
                    <a:pt x="392440" y="0"/>
                    <a:pt x="406466" y="8140"/>
                    <a:pt x="414003" y="21330"/>
                  </a:cubicBezTo>
                  <a:close/>
                </a:path>
              </a:pathLst>
            </a:custGeom>
            <a:solidFill>
              <a:srgbClr val="AB1736">
                <a:alpha val="89804"/>
              </a:srgbClr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27000" y="263525"/>
              <a:ext cx="558800" cy="3968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2444764" y="2989577"/>
            <a:ext cx="8794187" cy="7694914"/>
            <a:chOff x="0" y="0"/>
            <a:chExt cx="812800" cy="711200"/>
          </a:xfrm>
        </p:grpSpPr>
        <p:sp>
          <p:nvSpPr>
            <p:cNvPr id="9" name="Freeform 9"/>
            <p:cNvSpPr/>
            <p:nvPr/>
          </p:nvSpPr>
          <p:spPr>
            <a:xfrm>
              <a:off x="13857" y="20435"/>
              <a:ext cx="785086" cy="690765"/>
            </a:xfrm>
            <a:custGeom>
              <a:avLst/>
              <a:gdLst/>
              <a:ahLst/>
              <a:cxnLst/>
              <a:rect l="l" t="t" r="r" b="b"/>
              <a:pathLst>
                <a:path w="785086" h="690765">
                  <a:moveTo>
                    <a:pt x="410014" y="10139"/>
                  </a:moveTo>
                  <a:lnTo>
                    <a:pt x="781472" y="660191"/>
                  </a:lnTo>
                  <a:cubicBezTo>
                    <a:pt x="785086" y="666516"/>
                    <a:pt x="785060" y="674286"/>
                    <a:pt x="781404" y="680587"/>
                  </a:cubicBezTo>
                  <a:cubicBezTo>
                    <a:pt x="777748" y="686887"/>
                    <a:pt x="771014" y="690765"/>
                    <a:pt x="763729" y="690765"/>
                  </a:cubicBezTo>
                  <a:lnTo>
                    <a:pt x="21357" y="690765"/>
                  </a:lnTo>
                  <a:cubicBezTo>
                    <a:pt x="14072" y="690765"/>
                    <a:pt x="7338" y="686887"/>
                    <a:pt x="3682" y="680587"/>
                  </a:cubicBezTo>
                  <a:cubicBezTo>
                    <a:pt x="26" y="674286"/>
                    <a:pt x="0" y="666516"/>
                    <a:pt x="3614" y="660191"/>
                  </a:cubicBezTo>
                  <a:lnTo>
                    <a:pt x="375072" y="10139"/>
                  </a:lnTo>
                  <a:cubicBezTo>
                    <a:pt x="378655" y="3870"/>
                    <a:pt x="385322" y="0"/>
                    <a:pt x="392543" y="0"/>
                  </a:cubicBezTo>
                  <a:cubicBezTo>
                    <a:pt x="399764" y="0"/>
                    <a:pt x="406431" y="3870"/>
                    <a:pt x="410014" y="10139"/>
                  </a:cubicBezTo>
                  <a:close/>
                </a:path>
              </a:pathLst>
            </a:custGeom>
            <a:solidFill>
              <a:srgbClr val="AB1736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127000" y="263525"/>
              <a:ext cx="558800" cy="3968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1622068" y="7617932"/>
            <a:ext cx="3885376" cy="3399704"/>
            <a:chOff x="0" y="0"/>
            <a:chExt cx="812800" cy="711200"/>
          </a:xfrm>
        </p:grpSpPr>
        <p:sp>
          <p:nvSpPr>
            <p:cNvPr id="12" name="Freeform 12"/>
            <p:cNvSpPr/>
            <p:nvPr/>
          </p:nvSpPr>
          <p:spPr>
            <a:xfrm>
              <a:off x="31363" y="46254"/>
              <a:ext cx="750073" cy="664946"/>
            </a:xfrm>
            <a:custGeom>
              <a:avLst/>
              <a:gdLst/>
              <a:ahLst/>
              <a:cxnLst/>
              <a:rect l="l" t="t" r="r" b="b"/>
              <a:pathLst>
                <a:path w="750073" h="664946">
                  <a:moveTo>
                    <a:pt x="414581" y="22948"/>
                  </a:moveTo>
                  <a:lnTo>
                    <a:pt x="741893" y="595744"/>
                  </a:lnTo>
                  <a:cubicBezTo>
                    <a:pt x="750074" y="610060"/>
                    <a:pt x="750015" y="627648"/>
                    <a:pt x="741739" y="641908"/>
                  </a:cubicBezTo>
                  <a:cubicBezTo>
                    <a:pt x="733463" y="656169"/>
                    <a:pt x="718222" y="664946"/>
                    <a:pt x="701734" y="664946"/>
                  </a:cubicBezTo>
                  <a:lnTo>
                    <a:pt x="48340" y="664946"/>
                  </a:lnTo>
                  <a:cubicBezTo>
                    <a:pt x="31852" y="664946"/>
                    <a:pt x="16611" y="656169"/>
                    <a:pt x="8335" y="641908"/>
                  </a:cubicBezTo>
                  <a:cubicBezTo>
                    <a:pt x="59" y="627648"/>
                    <a:pt x="0" y="610060"/>
                    <a:pt x="8181" y="595744"/>
                  </a:cubicBezTo>
                  <a:lnTo>
                    <a:pt x="335493" y="22948"/>
                  </a:lnTo>
                  <a:cubicBezTo>
                    <a:pt x="343602" y="8757"/>
                    <a:pt x="358693" y="0"/>
                    <a:pt x="375037" y="0"/>
                  </a:cubicBezTo>
                  <a:cubicBezTo>
                    <a:pt x="391381" y="0"/>
                    <a:pt x="406472" y="8757"/>
                    <a:pt x="414581" y="22948"/>
                  </a:cubicBezTo>
                  <a:close/>
                </a:path>
              </a:pathLst>
            </a:custGeom>
            <a:solidFill>
              <a:srgbClr val="212C56">
                <a:alpha val="89804"/>
              </a:srgbClr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127000" y="263525"/>
              <a:ext cx="558800" cy="3968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 flipH="1">
            <a:off x="10371658" y="1234615"/>
            <a:ext cx="9118862" cy="8332360"/>
          </a:xfrm>
          <a:custGeom>
            <a:avLst/>
            <a:gdLst/>
            <a:ahLst/>
            <a:cxnLst/>
            <a:rect l="l" t="t" r="r" b="b"/>
            <a:pathLst>
              <a:path w="9118862" h="8332360">
                <a:moveTo>
                  <a:pt x="9118862" y="0"/>
                </a:moveTo>
                <a:lnTo>
                  <a:pt x="0" y="0"/>
                </a:lnTo>
                <a:lnTo>
                  <a:pt x="0" y="8332361"/>
                </a:lnTo>
                <a:lnTo>
                  <a:pt x="9118862" y="8332361"/>
                </a:lnTo>
                <a:lnTo>
                  <a:pt x="9118862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15" name="Group 15"/>
          <p:cNvGrpSpPr/>
          <p:nvPr/>
        </p:nvGrpSpPr>
        <p:grpSpPr>
          <a:xfrm>
            <a:off x="10430048" y="1422674"/>
            <a:ext cx="11520205" cy="7606653"/>
            <a:chOff x="0" y="0"/>
            <a:chExt cx="1057872" cy="698500"/>
          </a:xfrm>
        </p:grpSpPr>
        <p:sp>
          <p:nvSpPr>
            <p:cNvPr id="16" name="Freeform 16"/>
            <p:cNvSpPr/>
            <p:nvPr/>
          </p:nvSpPr>
          <p:spPr>
            <a:xfrm>
              <a:off x="5162" y="0"/>
              <a:ext cx="1047548" cy="698500"/>
            </a:xfrm>
            <a:custGeom>
              <a:avLst/>
              <a:gdLst/>
              <a:ahLst/>
              <a:cxnLst/>
              <a:rect l="l" t="t" r="r" b="b"/>
              <a:pathLst>
                <a:path w="1047548" h="698500">
                  <a:moveTo>
                    <a:pt x="1039191" y="372485"/>
                  </a:moveTo>
                  <a:lnTo>
                    <a:pt x="863028" y="675265"/>
                  </a:lnTo>
                  <a:cubicBezTo>
                    <a:pt x="854659" y="689650"/>
                    <a:pt x="839271" y="698500"/>
                    <a:pt x="822629" y="698500"/>
                  </a:cubicBezTo>
                  <a:lnTo>
                    <a:pt x="224919" y="698500"/>
                  </a:lnTo>
                  <a:cubicBezTo>
                    <a:pt x="208276" y="698500"/>
                    <a:pt x="192889" y="689650"/>
                    <a:pt x="184520" y="675265"/>
                  </a:cubicBezTo>
                  <a:lnTo>
                    <a:pt x="8356" y="372485"/>
                  </a:lnTo>
                  <a:cubicBezTo>
                    <a:pt x="0" y="358122"/>
                    <a:pt x="0" y="340378"/>
                    <a:pt x="8356" y="326015"/>
                  </a:cubicBezTo>
                  <a:lnTo>
                    <a:pt x="184520" y="23235"/>
                  </a:lnTo>
                  <a:cubicBezTo>
                    <a:pt x="192889" y="8850"/>
                    <a:pt x="208276" y="0"/>
                    <a:pt x="224919" y="0"/>
                  </a:cubicBezTo>
                  <a:lnTo>
                    <a:pt x="822629" y="0"/>
                  </a:lnTo>
                  <a:cubicBezTo>
                    <a:pt x="839271" y="0"/>
                    <a:pt x="854659" y="8850"/>
                    <a:pt x="863028" y="23235"/>
                  </a:cubicBezTo>
                  <a:lnTo>
                    <a:pt x="1039191" y="326015"/>
                  </a:lnTo>
                  <a:cubicBezTo>
                    <a:pt x="1047548" y="340378"/>
                    <a:pt x="1047548" y="358122"/>
                    <a:pt x="1039191" y="372485"/>
                  </a:cubicBezTo>
                  <a:close/>
                </a:path>
              </a:pathLst>
            </a:custGeom>
            <a:solidFill>
              <a:srgbClr val="212B56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114300" y="-66675"/>
              <a:ext cx="829272" cy="765175"/>
            </a:xfrm>
            <a:prstGeom prst="rect">
              <a:avLst/>
            </a:prstGeom>
          </p:spPr>
          <p:txBody>
            <a:bodyPr lIns="59834" tIns="59834" rIns="59834" bIns="59834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0737512" y="1686901"/>
            <a:ext cx="9844078" cy="7078198"/>
            <a:chOff x="0" y="0"/>
            <a:chExt cx="971446" cy="698500"/>
          </a:xfrm>
        </p:grpSpPr>
        <p:sp>
          <p:nvSpPr>
            <p:cNvPr id="19" name="Freeform 19"/>
            <p:cNvSpPr/>
            <p:nvPr/>
          </p:nvSpPr>
          <p:spPr>
            <a:xfrm>
              <a:off x="4531" y="0"/>
              <a:ext cx="962385" cy="698500"/>
            </a:xfrm>
            <a:custGeom>
              <a:avLst/>
              <a:gdLst/>
              <a:ahLst/>
              <a:cxnLst/>
              <a:rect l="l" t="t" r="r" b="b"/>
              <a:pathLst>
                <a:path w="962385" h="698500">
                  <a:moveTo>
                    <a:pt x="955050" y="369643"/>
                  </a:moveTo>
                  <a:lnTo>
                    <a:pt x="775580" y="678107"/>
                  </a:lnTo>
                  <a:cubicBezTo>
                    <a:pt x="768234" y="690733"/>
                    <a:pt x="754729" y="698500"/>
                    <a:pt x="740121" y="698500"/>
                  </a:cubicBezTo>
                  <a:lnTo>
                    <a:pt x="222263" y="698500"/>
                  </a:lnTo>
                  <a:cubicBezTo>
                    <a:pt x="207655" y="698500"/>
                    <a:pt x="194150" y="690733"/>
                    <a:pt x="186804" y="678107"/>
                  </a:cubicBezTo>
                  <a:lnTo>
                    <a:pt x="7334" y="369643"/>
                  </a:lnTo>
                  <a:cubicBezTo>
                    <a:pt x="0" y="357037"/>
                    <a:pt x="0" y="341463"/>
                    <a:pt x="7334" y="328857"/>
                  </a:cubicBezTo>
                  <a:lnTo>
                    <a:pt x="186804" y="20393"/>
                  </a:lnTo>
                  <a:cubicBezTo>
                    <a:pt x="194150" y="7767"/>
                    <a:pt x="207655" y="0"/>
                    <a:pt x="222263" y="0"/>
                  </a:cubicBezTo>
                  <a:lnTo>
                    <a:pt x="740121" y="0"/>
                  </a:lnTo>
                  <a:cubicBezTo>
                    <a:pt x="754729" y="0"/>
                    <a:pt x="768234" y="7767"/>
                    <a:pt x="775580" y="20393"/>
                  </a:cubicBezTo>
                  <a:lnTo>
                    <a:pt x="955050" y="328857"/>
                  </a:lnTo>
                  <a:cubicBezTo>
                    <a:pt x="962385" y="341463"/>
                    <a:pt x="962385" y="357037"/>
                    <a:pt x="955050" y="369643"/>
                  </a:cubicBezTo>
                  <a:close/>
                </a:path>
              </a:pathLst>
            </a:custGeom>
            <a:blipFill>
              <a:blip r:embed="rId4"/>
              <a:stretch>
                <a:fillRect l="-23641" t="-5628" r="-4784" b="-5788"/>
              </a:stretch>
            </a:blipFill>
            <a:ln w="209550" cap="rnd">
              <a:solidFill>
                <a:srgbClr val="FFFFFF"/>
              </a:solidFill>
              <a:prstDash val="solid"/>
              <a:round/>
            </a:ln>
          </p:spPr>
        </p:sp>
      </p:grpSp>
      <p:sp>
        <p:nvSpPr>
          <p:cNvPr id="20" name="Freeform 20"/>
          <p:cNvSpPr/>
          <p:nvPr/>
        </p:nvSpPr>
        <p:spPr>
          <a:xfrm>
            <a:off x="-465592" y="9702769"/>
            <a:ext cx="2021342" cy="793377"/>
          </a:xfrm>
          <a:custGeom>
            <a:avLst/>
            <a:gdLst/>
            <a:ahLst/>
            <a:cxnLst/>
            <a:rect l="l" t="t" r="r" b="b"/>
            <a:pathLst>
              <a:path w="2021342" h="793377">
                <a:moveTo>
                  <a:pt x="0" y="0"/>
                </a:moveTo>
                <a:lnTo>
                  <a:pt x="2021342" y="0"/>
                </a:lnTo>
                <a:lnTo>
                  <a:pt x="2021342" y="793376"/>
                </a:lnTo>
                <a:lnTo>
                  <a:pt x="0" y="79337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21" name="Group 21"/>
          <p:cNvGrpSpPr/>
          <p:nvPr/>
        </p:nvGrpSpPr>
        <p:grpSpPr>
          <a:xfrm>
            <a:off x="16106620" y="303325"/>
            <a:ext cx="4035505" cy="818745"/>
            <a:chOff x="0" y="0"/>
            <a:chExt cx="5380674" cy="1091660"/>
          </a:xfrm>
        </p:grpSpPr>
        <p:sp>
          <p:nvSpPr>
            <p:cNvPr id="22" name="Freeform 22"/>
            <p:cNvSpPr/>
            <p:nvPr/>
          </p:nvSpPr>
          <p:spPr>
            <a:xfrm>
              <a:off x="2599374" y="0"/>
              <a:ext cx="2781300" cy="1091660"/>
            </a:xfrm>
            <a:custGeom>
              <a:avLst/>
              <a:gdLst/>
              <a:ahLst/>
              <a:cxnLst/>
              <a:rect l="l" t="t" r="r" b="b"/>
              <a:pathLst>
                <a:path w="2781300" h="1091660">
                  <a:moveTo>
                    <a:pt x="0" y="0"/>
                  </a:moveTo>
                  <a:lnTo>
                    <a:pt x="2781300" y="0"/>
                  </a:lnTo>
                  <a:lnTo>
                    <a:pt x="2781300" y="1091660"/>
                  </a:lnTo>
                  <a:lnTo>
                    <a:pt x="0" y="10916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3" name="Freeform 23"/>
            <p:cNvSpPr/>
            <p:nvPr/>
          </p:nvSpPr>
          <p:spPr>
            <a:xfrm>
              <a:off x="0" y="0"/>
              <a:ext cx="2487304" cy="1091660"/>
            </a:xfrm>
            <a:custGeom>
              <a:avLst/>
              <a:gdLst/>
              <a:ahLst/>
              <a:cxnLst/>
              <a:rect l="l" t="t" r="r" b="b"/>
              <a:pathLst>
                <a:path w="2487304" h="1091660">
                  <a:moveTo>
                    <a:pt x="0" y="0"/>
                  </a:moveTo>
                  <a:lnTo>
                    <a:pt x="2487304" y="0"/>
                  </a:lnTo>
                  <a:lnTo>
                    <a:pt x="2487304" y="1091660"/>
                  </a:lnTo>
                  <a:lnTo>
                    <a:pt x="0" y="10916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r="-11819"/>
              </a:stretch>
            </a:blipFill>
          </p:spPr>
        </p:sp>
      </p:grpSp>
      <p:sp>
        <p:nvSpPr>
          <p:cNvPr id="24" name="Freeform 24"/>
          <p:cNvSpPr/>
          <p:nvPr/>
        </p:nvSpPr>
        <p:spPr>
          <a:xfrm>
            <a:off x="17674864" y="9720423"/>
            <a:ext cx="899017" cy="732699"/>
          </a:xfrm>
          <a:custGeom>
            <a:avLst/>
            <a:gdLst/>
            <a:ahLst/>
            <a:cxnLst/>
            <a:rect l="l" t="t" r="r" b="b"/>
            <a:pathLst>
              <a:path w="899017" h="732699">
                <a:moveTo>
                  <a:pt x="0" y="0"/>
                </a:moveTo>
                <a:lnTo>
                  <a:pt x="899018" y="0"/>
                </a:lnTo>
                <a:lnTo>
                  <a:pt x="899018" y="732699"/>
                </a:lnTo>
                <a:lnTo>
                  <a:pt x="0" y="73269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216198" y="1117925"/>
            <a:ext cx="4337779" cy="4792601"/>
          </a:xfrm>
          <a:custGeom>
            <a:avLst/>
            <a:gdLst/>
            <a:ahLst/>
            <a:cxnLst/>
            <a:rect l="l" t="t" r="r" b="b"/>
            <a:pathLst>
              <a:path w="3823495" h="3560630">
                <a:moveTo>
                  <a:pt x="0" y="0"/>
                </a:moveTo>
                <a:lnTo>
                  <a:pt x="3823495" y="0"/>
                </a:lnTo>
                <a:lnTo>
                  <a:pt x="3823495" y="3560630"/>
                </a:lnTo>
                <a:lnTo>
                  <a:pt x="0" y="356063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alphaModFix amt="50000"/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26" name="Group 26"/>
          <p:cNvGrpSpPr/>
          <p:nvPr/>
        </p:nvGrpSpPr>
        <p:grpSpPr>
          <a:xfrm>
            <a:off x="-3349299" y="-2840784"/>
            <a:ext cx="5114374" cy="4395165"/>
            <a:chOff x="0" y="0"/>
            <a:chExt cx="812800" cy="698500"/>
          </a:xfrm>
        </p:grpSpPr>
        <p:sp>
          <p:nvSpPr>
            <p:cNvPr id="27" name="Freeform 27"/>
            <p:cNvSpPr/>
            <p:nvPr/>
          </p:nvSpPr>
          <p:spPr>
            <a:xfrm>
              <a:off x="4360" y="0"/>
              <a:ext cx="804080" cy="698500"/>
            </a:xfrm>
            <a:custGeom>
              <a:avLst/>
              <a:gdLst/>
              <a:ahLst/>
              <a:cxnLst/>
              <a:rect l="l" t="t" r="r" b="b"/>
              <a:pathLst>
                <a:path w="804080" h="698500">
                  <a:moveTo>
                    <a:pt x="797021" y="368876"/>
                  </a:moveTo>
                  <a:lnTo>
                    <a:pt x="616659" y="678874"/>
                  </a:lnTo>
                  <a:cubicBezTo>
                    <a:pt x="609589" y="691025"/>
                    <a:pt x="596592" y="698500"/>
                    <a:pt x="582534" y="698500"/>
                  </a:cubicBezTo>
                  <a:lnTo>
                    <a:pt x="221546" y="698500"/>
                  </a:lnTo>
                  <a:cubicBezTo>
                    <a:pt x="207488" y="698500"/>
                    <a:pt x="194491" y="691025"/>
                    <a:pt x="187421" y="678874"/>
                  </a:cubicBezTo>
                  <a:lnTo>
                    <a:pt x="7059" y="368876"/>
                  </a:lnTo>
                  <a:cubicBezTo>
                    <a:pt x="0" y="356744"/>
                    <a:pt x="0" y="341756"/>
                    <a:pt x="7059" y="329624"/>
                  </a:cubicBezTo>
                  <a:lnTo>
                    <a:pt x="187421" y="19626"/>
                  </a:lnTo>
                  <a:cubicBezTo>
                    <a:pt x="194491" y="7475"/>
                    <a:pt x="207488" y="0"/>
                    <a:pt x="221546" y="0"/>
                  </a:cubicBezTo>
                  <a:lnTo>
                    <a:pt x="582534" y="0"/>
                  </a:lnTo>
                  <a:cubicBezTo>
                    <a:pt x="596592" y="0"/>
                    <a:pt x="609589" y="7475"/>
                    <a:pt x="616659" y="19626"/>
                  </a:cubicBezTo>
                  <a:lnTo>
                    <a:pt x="797021" y="329624"/>
                  </a:lnTo>
                  <a:cubicBezTo>
                    <a:pt x="804080" y="341756"/>
                    <a:pt x="804080" y="356744"/>
                    <a:pt x="797021" y="368876"/>
                  </a:cubicBezTo>
                  <a:close/>
                </a:path>
              </a:pathLst>
            </a:custGeom>
            <a:solidFill>
              <a:srgbClr val="212B56"/>
            </a:solidFill>
          </p:spPr>
        </p:sp>
        <p:sp>
          <p:nvSpPr>
            <p:cNvPr id="28" name="TextBox 28"/>
            <p:cNvSpPr txBox="1"/>
            <p:nvPr/>
          </p:nvSpPr>
          <p:spPr>
            <a:xfrm>
              <a:off x="114300" y="-66675"/>
              <a:ext cx="584200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29" name="Freeform 29"/>
          <p:cNvSpPr/>
          <p:nvPr/>
        </p:nvSpPr>
        <p:spPr>
          <a:xfrm rot="-2199196" flipH="1">
            <a:off x="-1587894" y="-1960574"/>
            <a:ext cx="3285470" cy="3108876"/>
          </a:xfrm>
          <a:custGeom>
            <a:avLst/>
            <a:gdLst/>
            <a:ahLst/>
            <a:cxnLst/>
            <a:rect l="l" t="t" r="r" b="b"/>
            <a:pathLst>
              <a:path w="3285470" h="3108876">
                <a:moveTo>
                  <a:pt x="3285469" y="0"/>
                </a:moveTo>
                <a:lnTo>
                  <a:pt x="0" y="0"/>
                </a:lnTo>
                <a:lnTo>
                  <a:pt x="0" y="3108876"/>
                </a:lnTo>
                <a:lnTo>
                  <a:pt x="3285469" y="3108876"/>
                </a:lnTo>
                <a:lnTo>
                  <a:pt x="3285469" y="0"/>
                </a:lnTo>
                <a:close/>
              </a:path>
            </a:pathLst>
          </a:custGeom>
          <a:blipFill>
            <a:blip r:embed="rId13">
              <a:alphaModFix amt="50000"/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368234" y="385226"/>
            <a:ext cx="899017" cy="732699"/>
          </a:xfrm>
          <a:custGeom>
            <a:avLst/>
            <a:gdLst/>
            <a:ahLst/>
            <a:cxnLst/>
            <a:rect l="l" t="t" r="r" b="b"/>
            <a:pathLst>
              <a:path w="899017" h="732699">
                <a:moveTo>
                  <a:pt x="0" y="0"/>
                </a:moveTo>
                <a:lnTo>
                  <a:pt x="899017" y="0"/>
                </a:lnTo>
                <a:lnTo>
                  <a:pt x="899017" y="732699"/>
                </a:lnTo>
                <a:lnTo>
                  <a:pt x="0" y="73269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>
            <a:off x="10737512" y="-3729574"/>
            <a:ext cx="1992249" cy="4114800"/>
          </a:xfrm>
          <a:custGeom>
            <a:avLst/>
            <a:gdLst/>
            <a:ahLst/>
            <a:cxnLst/>
            <a:rect l="l" t="t" r="r" b="b"/>
            <a:pathLst>
              <a:path w="1992249" h="4114800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>
            <a:off x="4259773" y="40873"/>
            <a:ext cx="3977704" cy="1077052"/>
          </a:xfrm>
          <a:custGeom>
            <a:avLst/>
            <a:gdLst/>
            <a:ahLst/>
            <a:cxnLst/>
            <a:rect l="l" t="t" r="r" b="b"/>
            <a:pathLst>
              <a:path w="3977704" h="1077052">
                <a:moveTo>
                  <a:pt x="0" y="0"/>
                </a:moveTo>
                <a:lnTo>
                  <a:pt x="3977704" y="0"/>
                </a:lnTo>
                <a:lnTo>
                  <a:pt x="3977704" y="1077052"/>
                </a:lnTo>
                <a:lnTo>
                  <a:pt x="0" y="1077052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>
            <a:off x="1765075" y="1570555"/>
            <a:ext cx="1504948" cy="1680929"/>
          </a:xfrm>
          <a:custGeom>
            <a:avLst/>
            <a:gdLst/>
            <a:ahLst/>
            <a:cxnLst/>
            <a:rect l="l" t="t" r="r" b="b"/>
            <a:pathLst>
              <a:path w="1504948" h="1680929">
                <a:moveTo>
                  <a:pt x="0" y="0"/>
                </a:moveTo>
                <a:lnTo>
                  <a:pt x="1504948" y="0"/>
                </a:lnTo>
                <a:lnTo>
                  <a:pt x="1504948" y="1680929"/>
                </a:lnTo>
                <a:lnTo>
                  <a:pt x="0" y="1680929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</p:sp>
      <p:sp>
        <p:nvSpPr>
          <p:cNvPr id="34" name="Freeform 34"/>
          <p:cNvSpPr/>
          <p:nvPr/>
        </p:nvSpPr>
        <p:spPr>
          <a:xfrm>
            <a:off x="6145529" y="2074515"/>
            <a:ext cx="3823495" cy="3560630"/>
          </a:xfrm>
          <a:custGeom>
            <a:avLst/>
            <a:gdLst/>
            <a:ahLst/>
            <a:cxnLst/>
            <a:rect l="l" t="t" r="r" b="b"/>
            <a:pathLst>
              <a:path w="3823495" h="3560630">
                <a:moveTo>
                  <a:pt x="0" y="0"/>
                </a:moveTo>
                <a:lnTo>
                  <a:pt x="3823496" y="0"/>
                </a:lnTo>
                <a:lnTo>
                  <a:pt x="3823496" y="3560630"/>
                </a:lnTo>
                <a:lnTo>
                  <a:pt x="0" y="356063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alphaModFix amt="50000"/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35" name="Freeform 35"/>
          <p:cNvSpPr/>
          <p:nvPr/>
        </p:nvSpPr>
        <p:spPr>
          <a:xfrm>
            <a:off x="7287262" y="2484821"/>
            <a:ext cx="950215" cy="1607128"/>
          </a:xfrm>
          <a:custGeom>
            <a:avLst/>
            <a:gdLst/>
            <a:ahLst/>
            <a:cxnLst/>
            <a:rect l="l" t="t" r="r" b="b"/>
            <a:pathLst>
              <a:path w="950215" h="1607128">
                <a:moveTo>
                  <a:pt x="0" y="0"/>
                </a:moveTo>
                <a:lnTo>
                  <a:pt x="950215" y="0"/>
                </a:lnTo>
                <a:lnTo>
                  <a:pt x="950215" y="1607128"/>
                </a:lnTo>
                <a:lnTo>
                  <a:pt x="0" y="1607128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36" name="Freeform 36"/>
          <p:cNvSpPr/>
          <p:nvPr/>
        </p:nvSpPr>
        <p:spPr>
          <a:xfrm>
            <a:off x="5988105" y="5690281"/>
            <a:ext cx="4462505" cy="4555846"/>
          </a:xfrm>
          <a:custGeom>
            <a:avLst/>
            <a:gdLst/>
            <a:ahLst/>
            <a:cxnLst/>
            <a:rect l="l" t="t" r="r" b="b"/>
            <a:pathLst>
              <a:path w="3823495" h="3560630">
                <a:moveTo>
                  <a:pt x="0" y="0"/>
                </a:moveTo>
                <a:lnTo>
                  <a:pt x="3823496" y="0"/>
                </a:lnTo>
                <a:lnTo>
                  <a:pt x="3823496" y="3560630"/>
                </a:lnTo>
                <a:lnTo>
                  <a:pt x="0" y="356063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alphaModFix amt="50000"/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37" name="Freeform 37"/>
          <p:cNvSpPr/>
          <p:nvPr/>
        </p:nvSpPr>
        <p:spPr>
          <a:xfrm>
            <a:off x="6742647" y="5963327"/>
            <a:ext cx="2522888" cy="1911087"/>
          </a:xfrm>
          <a:custGeom>
            <a:avLst/>
            <a:gdLst/>
            <a:ahLst/>
            <a:cxnLst/>
            <a:rect l="l" t="t" r="r" b="b"/>
            <a:pathLst>
              <a:path w="2522888" h="1911087">
                <a:moveTo>
                  <a:pt x="0" y="0"/>
                </a:moveTo>
                <a:lnTo>
                  <a:pt x="2522888" y="0"/>
                </a:lnTo>
                <a:lnTo>
                  <a:pt x="2522888" y="1911088"/>
                </a:lnTo>
                <a:lnTo>
                  <a:pt x="0" y="1911088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38" name="Freeform 38"/>
          <p:cNvSpPr/>
          <p:nvPr/>
        </p:nvSpPr>
        <p:spPr>
          <a:xfrm>
            <a:off x="1416345" y="5991901"/>
            <a:ext cx="4424273" cy="4254226"/>
          </a:xfrm>
          <a:custGeom>
            <a:avLst/>
            <a:gdLst/>
            <a:ahLst/>
            <a:cxnLst/>
            <a:rect l="l" t="t" r="r" b="b"/>
            <a:pathLst>
              <a:path w="3823495" h="3560630">
                <a:moveTo>
                  <a:pt x="0" y="0"/>
                </a:moveTo>
                <a:lnTo>
                  <a:pt x="3823495" y="0"/>
                </a:lnTo>
                <a:lnTo>
                  <a:pt x="3823495" y="3560630"/>
                </a:lnTo>
                <a:lnTo>
                  <a:pt x="0" y="356063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alphaModFix amt="50000"/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39" name="Freeform 39"/>
          <p:cNvSpPr/>
          <p:nvPr/>
        </p:nvSpPr>
        <p:spPr>
          <a:xfrm>
            <a:off x="2082688" y="6098602"/>
            <a:ext cx="1861353" cy="1519330"/>
          </a:xfrm>
          <a:custGeom>
            <a:avLst/>
            <a:gdLst/>
            <a:ahLst/>
            <a:cxnLst/>
            <a:rect l="l" t="t" r="r" b="b"/>
            <a:pathLst>
              <a:path w="1861353" h="1519330">
                <a:moveTo>
                  <a:pt x="0" y="0"/>
                </a:moveTo>
                <a:lnTo>
                  <a:pt x="1861353" y="0"/>
                </a:lnTo>
                <a:lnTo>
                  <a:pt x="1861353" y="1519330"/>
                </a:lnTo>
                <a:lnTo>
                  <a:pt x="0" y="151933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40" name="TextBox 40"/>
          <p:cNvSpPr txBox="1"/>
          <p:nvPr/>
        </p:nvSpPr>
        <p:spPr>
          <a:xfrm>
            <a:off x="1286319" y="1283641"/>
            <a:ext cx="10447318" cy="750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50"/>
              </a:lnSpc>
            </a:pPr>
            <a:r>
              <a:rPr lang="en-US" sz="5000" b="1" dirty="0">
                <a:solidFill>
                  <a:srgbClr val="212C56"/>
                </a:solidFill>
                <a:latin typeface="TT Norms Bold"/>
                <a:ea typeface="TT Norms Bold"/>
                <a:cs typeface="TT Norms Bold"/>
                <a:sym typeface="TT Norms Bold"/>
              </a:rPr>
              <a:t>NEXT STEPS 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555723" y="3422956"/>
            <a:ext cx="3785314" cy="1908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50"/>
              </a:lnSpc>
              <a:spcBef>
                <a:spcPct val="0"/>
              </a:spcBef>
            </a:pPr>
            <a:r>
              <a:rPr lang="en-US" sz="2100" b="1" dirty="0">
                <a:solidFill>
                  <a:srgbClr val="212C56"/>
                </a:solidFill>
                <a:latin typeface="TT Norms Bold"/>
                <a:ea typeface="TT Norms Bold"/>
                <a:cs typeface="TT Norms Bold"/>
                <a:sym typeface="TT Norms Bold"/>
              </a:rPr>
              <a:t>Make sure their bag is big enough to fit their A4 plastic wallets to look after their homework booklets in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6398409" y="4211572"/>
            <a:ext cx="3051517" cy="11868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50"/>
              </a:lnSpc>
              <a:spcBef>
                <a:spcPct val="0"/>
              </a:spcBef>
            </a:pPr>
            <a:r>
              <a:rPr lang="en-US" sz="2100" b="1" dirty="0">
                <a:solidFill>
                  <a:srgbClr val="212C56"/>
                </a:solidFill>
                <a:latin typeface="TT Norms Bold"/>
                <a:ea typeface="TT Norms Bold"/>
                <a:cs typeface="TT Norms Bold"/>
                <a:sym typeface="TT Norms Bold"/>
              </a:rPr>
              <a:t>Stay </a:t>
            </a:r>
            <a:r>
              <a:rPr lang="en-US" sz="2100" b="1" dirty="0" err="1">
                <a:solidFill>
                  <a:srgbClr val="212C56"/>
                </a:solidFill>
                <a:latin typeface="TT Norms Bold"/>
                <a:ea typeface="TT Norms Bold"/>
                <a:cs typeface="TT Norms Bold"/>
                <a:sym typeface="TT Norms Bold"/>
              </a:rPr>
              <a:t>organised</a:t>
            </a:r>
            <a:r>
              <a:rPr lang="en-US" sz="2100" b="1" dirty="0">
                <a:solidFill>
                  <a:srgbClr val="212C56"/>
                </a:solidFill>
                <a:latin typeface="TT Norms Bold"/>
                <a:ea typeface="TT Norms Bold"/>
                <a:cs typeface="TT Norms Bold"/>
                <a:sym typeface="TT Norms Bold"/>
              </a:rPr>
              <a:t> and complete homework on time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6052069" y="8000563"/>
            <a:ext cx="3904044" cy="15868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50"/>
              </a:lnSpc>
              <a:spcBef>
                <a:spcPct val="0"/>
              </a:spcBef>
            </a:pPr>
            <a:r>
              <a:rPr lang="en-US" sz="2100" b="1" dirty="0">
                <a:solidFill>
                  <a:srgbClr val="212C56"/>
                </a:solidFill>
                <a:latin typeface="TT Norms Bold"/>
                <a:ea typeface="TT Norms Bold"/>
                <a:cs typeface="TT Norms Bold"/>
                <a:sym typeface="TT Norms Bold"/>
              </a:rPr>
              <a:t>Homework club is available afterschool, Mon-Thurs in CR5.</a:t>
            </a:r>
          </a:p>
          <a:p>
            <a:pPr algn="ctr">
              <a:lnSpc>
                <a:spcPts val="3150"/>
              </a:lnSpc>
              <a:spcBef>
                <a:spcPct val="0"/>
              </a:spcBef>
            </a:pPr>
            <a:r>
              <a:rPr lang="en-US" sz="2100" b="1" dirty="0">
                <a:solidFill>
                  <a:srgbClr val="212C56"/>
                </a:solidFill>
                <a:latin typeface="TT Norms Bold"/>
                <a:ea typeface="TT Norms Bold"/>
                <a:cs typeface="TT Norms Bold"/>
                <a:sym typeface="TT Norms Bold"/>
              </a:rPr>
              <a:t>Quiet environment with access to computers.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1487606" y="7715855"/>
            <a:ext cx="3051517" cy="19869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50"/>
              </a:lnSpc>
              <a:spcBef>
                <a:spcPct val="0"/>
              </a:spcBef>
            </a:pPr>
            <a:r>
              <a:rPr lang="en-US" sz="2100" b="1" dirty="0">
                <a:solidFill>
                  <a:srgbClr val="212C56"/>
                </a:solidFill>
                <a:latin typeface="TT Norms Bold"/>
                <a:ea typeface="TT Norms Bold"/>
                <a:cs typeface="TT Norms Bold"/>
                <a:sym typeface="TT Norms Bold"/>
              </a:rPr>
              <a:t>Support where necessary and encourage to complete all homework by checking satchel one</a:t>
            </a:r>
          </a:p>
        </p:txBody>
      </p:sp>
      <p:sp>
        <p:nvSpPr>
          <p:cNvPr id="45" name="Slide Number Placeholder 44">
            <a:extLst>
              <a:ext uri="{FF2B5EF4-FFF2-40B4-BE49-F238E27FC236}">
                <a16:creationId xmlns:a16="http://schemas.microsoft.com/office/drawing/2014/main" id="{EE2A3626-A9FC-4A03-986F-AEDCBAC8A6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2" grpId="0"/>
      <p:bldP spid="43" grpId="0"/>
      <p:bldP spid="4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794370" y="-1662140"/>
            <a:ext cx="5555395" cy="2218077"/>
            <a:chOff x="0" y="0"/>
            <a:chExt cx="890604" cy="355587"/>
          </a:xfrm>
        </p:grpSpPr>
        <p:sp>
          <p:nvSpPr>
            <p:cNvPr id="3" name="Freeform 3"/>
            <p:cNvSpPr/>
            <p:nvPr/>
          </p:nvSpPr>
          <p:spPr>
            <a:xfrm>
              <a:off x="10968" y="0"/>
              <a:ext cx="868668" cy="355587"/>
            </a:xfrm>
            <a:custGeom>
              <a:avLst/>
              <a:gdLst/>
              <a:ahLst/>
              <a:cxnLst/>
              <a:rect l="l" t="t" r="r" b="b"/>
              <a:pathLst>
                <a:path w="868668" h="355587">
                  <a:moveTo>
                    <a:pt x="648564" y="0"/>
                  </a:moveTo>
                  <a:lnTo>
                    <a:pt x="16904" y="0"/>
                  </a:lnTo>
                  <a:cubicBezTo>
                    <a:pt x="11138" y="0"/>
                    <a:pt x="5808" y="3069"/>
                    <a:pt x="2914" y="8056"/>
                  </a:cubicBezTo>
                  <a:cubicBezTo>
                    <a:pt x="20" y="13043"/>
                    <a:pt x="0" y="19193"/>
                    <a:pt x="2861" y="24199"/>
                  </a:cubicBezTo>
                  <a:lnTo>
                    <a:pt x="178403" y="331388"/>
                  </a:lnTo>
                  <a:cubicBezTo>
                    <a:pt x="186955" y="346352"/>
                    <a:pt x="202869" y="355587"/>
                    <a:pt x="220104" y="355587"/>
                  </a:cubicBezTo>
                  <a:lnTo>
                    <a:pt x="851764" y="355587"/>
                  </a:lnTo>
                  <a:cubicBezTo>
                    <a:pt x="857530" y="355587"/>
                    <a:pt x="862860" y="352518"/>
                    <a:pt x="865754" y="347531"/>
                  </a:cubicBezTo>
                  <a:cubicBezTo>
                    <a:pt x="868647" y="342544"/>
                    <a:pt x="868668" y="336394"/>
                    <a:pt x="865807" y="331388"/>
                  </a:cubicBezTo>
                  <a:lnTo>
                    <a:pt x="690265" y="24199"/>
                  </a:lnTo>
                  <a:cubicBezTo>
                    <a:pt x="681713" y="9235"/>
                    <a:pt x="665799" y="0"/>
                    <a:pt x="648564" y="0"/>
                  </a:cubicBezTo>
                  <a:close/>
                </a:path>
              </a:pathLst>
            </a:custGeom>
            <a:solidFill>
              <a:srgbClr val="AB1736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101600" y="-66675"/>
              <a:ext cx="687404" cy="4222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2203448">
            <a:off x="16559554" y="-485845"/>
            <a:ext cx="1860169" cy="1904610"/>
          </a:xfrm>
          <a:custGeom>
            <a:avLst/>
            <a:gdLst/>
            <a:ahLst/>
            <a:cxnLst/>
            <a:rect l="l" t="t" r="r" b="b"/>
            <a:pathLst>
              <a:path w="1860169" h="1904610">
                <a:moveTo>
                  <a:pt x="0" y="0"/>
                </a:moveTo>
                <a:lnTo>
                  <a:pt x="1860168" y="0"/>
                </a:lnTo>
                <a:lnTo>
                  <a:pt x="1860168" y="1904609"/>
                </a:lnTo>
                <a:lnTo>
                  <a:pt x="0" y="190460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792112" y="9973203"/>
            <a:ext cx="17956546" cy="2418629"/>
          </a:xfrm>
          <a:custGeom>
            <a:avLst/>
            <a:gdLst/>
            <a:ahLst/>
            <a:cxnLst/>
            <a:rect l="l" t="t" r="r" b="b"/>
            <a:pathLst>
              <a:path w="17956546" h="2418629">
                <a:moveTo>
                  <a:pt x="0" y="0"/>
                </a:moveTo>
                <a:lnTo>
                  <a:pt x="17956546" y="0"/>
                </a:lnTo>
                <a:lnTo>
                  <a:pt x="17956546" y="2418629"/>
                </a:lnTo>
                <a:lnTo>
                  <a:pt x="0" y="241862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t="-483732"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15245829" y="878867"/>
            <a:ext cx="2862154" cy="2862154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12C56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5374567" y="1005545"/>
            <a:ext cx="2604677" cy="2608798"/>
            <a:chOff x="0" y="0"/>
            <a:chExt cx="985017" cy="98657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985017" cy="986576"/>
            </a:xfrm>
            <a:custGeom>
              <a:avLst/>
              <a:gdLst/>
              <a:ahLst/>
              <a:cxnLst/>
              <a:rect l="l" t="t" r="r" b="b"/>
              <a:pathLst>
                <a:path w="985017" h="986576">
                  <a:moveTo>
                    <a:pt x="492509" y="0"/>
                  </a:moveTo>
                  <a:cubicBezTo>
                    <a:pt x="220504" y="0"/>
                    <a:pt x="0" y="220853"/>
                    <a:pt x="0" y="493288"/>
                  </a:cubicBezTo>
                  <a:cubicBezTo>
                    <a:pt x="0" y="765723"/>
                    <a:pt x="220504" y="986576"/>
                    <a:pt x="492509" y="986576"/>
                  </a:cubicBezTo>
                  <a:cubicBezTo>
                    <a:pt x="764514" y="986576"/>
                    <a:pt x="985017" y="765723"/>
                    <a:pt x="985017" y="493288"/>
                  </a:cubicBezTo>
                  <a:cubicBezTo>
                    <a:pt x="985017" y="220853"/>
                    <a:pt x="764514" y="0"/>
                    <a:pt x="492509" y="0"/>
                  </a:cubicBezTo>
                  <a:close/>
                </a:path>
              </a:pathLst>
            </a:custGeom>
            <a:blipFill>
              <a:blip r:embed="rId7"/>
              <a:stretch>
                <a:fillRect l="-15918" r="-15918"/>
              </a:stretch>
            </a:blipFill>
            <a:ln w="76200" cap="sq">
              <a:solidFill>
                <a:srgbClr val="FFFFFF"/>
              </a:solidFill>
              <a:prstDash val="solid"/>
              <a:miter/>
            </a:ln>
          </p:spPr>
        </p:sp>
      </p:grpSp>
      <p:grpSp>
        <p:nvGrpSpPr>
          <p:cNvPr id="12" name="Group 12"/>
          <p:cNvGrpSpPr/>
          <p:nvPr/>
        </p:nvGrpSpPr>
        <p:grpSpPr>
          <a:xfrm>
            <a:off x="-3349299" y="-2840784"/>
            <a:ext cx="5114374" cy="4395165"/>
            <a:chOff x="0" y="0"/>
            <a:chExt cx="812800" cy="698500"/>
          </a:xfrm>
        </p:grpSpPr>
        <p:sp>
          <p:nvSpPr>
            <p:cNvPr id="13" name="Freeform 13"/>
            <p:cNvSpPr/>
            <p:nvPr/>
          </p:nvSpPr>
          <p:spPr>
            <a:xfrm>
              <a:off x="4360" y="0"/>
              <a:ext cx="804080" cy="698500"/>
            </a:xfrm>
            <a:custGeom>
              <a:avLst/>
              <a:gdLst/>
              <a:ahLst/>
              <a:cxnLst/>
              <a:rect l="l" t="t" r="r" b="b"/>
              <a:pathLst>
                <a:path w="804080" h="698500">
                  <a:moveTo>
                    <a:pt x="797021" y="368876"/>
                  </a:moveTo>
                  <a:lnTo>
                    <a:pt x="616659" y="678874"/>
                  </a:lnTo>
                  <a:cubicBezTo>
                    <a:pt x="609589" y="691025"/>
                    <a:pt x="596592" y="698500"/>
                    <a:pt x="582534" y="698500"/>
                  </a:cubicBezTo>
                  <a:lnTo>
                    <a:pt x="221546" y="698500"/>
                  </a:lnTo>
                  <a:cubicBezTo>
                    <a:pt x="207488" y="698500"/>
                    <a:pt x="194491" y="691025"/>
                    <a:pt x="187421" y="678874"/>
                  </a:cubicBezTo>
                  <a:lnTo>
                    <a:pt x="7059" y="368876"/>
                  </a:lnTo>
                  <a:cubicBezTo>
                    <a:pt x="0" y="356744"/>
                    <a:pt x="0" y="341756"/>
                    <a:pt x="7059" y="329624"/>
                  </a:cubicBezTo>
                  <a:lnTo>
                    <a:pt x="187421" y="19626"/>
                  </a:lnTo>
                  <a:cubicBezTo>
                    <a:pt x="194491" y="7475"/>
                    <a:pt x="207488" y="0"/>
                    <a:pt x="221546" y="0"/>
                  </a:cubicBezTo>
                  <a:lnTo>
                    <a:pt x="582534" y="0"/>
                  </a:lnTo>
                  <a:cubicBezTo>
                    <a:pt x="596592" y="0"/>
                    <a:pt x="609589" y="7475"/>
                    <a:pt x="616659" y="19626"/>
                  </a:cubicBezTo>
                  <a:lnTo>
                    <a:pt x="797021" y="329624"/>
                  </a:lnTo>
                  <a:cubicBezTo>
                    <a:pt x="804080" y="341756"/>
                    <a:pt x="804080" y="356744"/>
                    <a:pt x="797021" y="368876"/>
                  </a:cubicBezTo>
                  <a:close/>
                </a:path>
              </a:pathLst>
            </a:custGeom>
            <a:solidFill>
              <a:srgbClr val="212C56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114300" y="-66675"/>
              <a:ext cx="584200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368234" y="385226"/>
            <a:ext cx="899017" cy="732699"/>
          </a:xfrm>
          <a:custGeom>
            <a:avLst/>
            <a:gdLst/>
            <a:ahLst/>
            <a:cxnLst/>
            <a:rect l="l" t="t" r="r" b="b"/>
            <a:pathLst>
              <a:path w="899017" h="732699">
                <a:moveTo>
                  <a:pt x="0" y="0"/>
                </a:moveTo>
                <a:lnTo>
                  <a:pt x="899017" y="0"/>
                </a:lnTo>
                <a:lnTo>
                  <a:pt x="899017" y="732699"/>
                </a:lnTo>
                <a:lnTo>
                  <a:pt x="0" y="73269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16" name="Group 16"/>
          <p:cNvGrpSpPr/>
          <p:nvPr/>
        </p:nvGrpSpPr>
        <p:grpSpPr>
          <a:xfrm>
            <a:off x="15301546" y="3838358"/>
            <a:ext cx="2862154" cy="2862154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12C56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5430284" y="3965036"/>
            <a:ext cx="2604677" cy="2608798"/>
            <a:chOff x="0" y="0"/>
            <a:chExt cx="985017" cy="986576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985017" cy="986576"/>
            </a:xfrm>
            <a:custGeom>
              <a:avLst/>
              <a:gdLst/>
              <a:ahLst/>
              <a:cxnLst/>
              <a:rect l="l" t="t" r="r" b="b"/>
              <a:pathLst>
                <a:path w="985017" h="986576">
                  <a:moveTo>
                    <a:pt x="492509" y="0"/>
                  </a:moveTo>
                  <a:cubicBezTo>
                    <a:pt x="220504" y="0"/>
                    <a:pt x="0" y="220853"/>
                    <a:pt x="0" y="493288"/>
                  </a:cubicBezTo>
                  <a:cubicBezTo>
                    <a:pt x="0" y="765723"/>
                    <a:pt x="220504" y="986576"/>
                    <a:pt x="492509" y="986576"/>
                  </a:cubicBezTo>
                  <a:cubicBezTo>
                    <a:pt x="764514" y="986576"/>
                    <a:pt x="985017" y="765723"/>
                    <a:pt x="985017" y="493288"/>
                  </a:cubicBezTo>
                  <a:cubicBezTo>
                    <a:pt x="985017" y="220853"/>
                    <a:pt x="764514" y="0"/>
                    <a:pt x="492509" y="0"/>
                  </a:cubicBezTo>
                  <a:close/>
                </a:path>
              </a:pathLst>
            </a:custGeom>
            <a:blipFill>
              <a:blip r:embed="rId10"/>
              <a:stretch>
                <a:fillRect l="-15294" t="-7810" r="-113700" b="-57018"/>
              </a:stretch>
            </a:blipFill>
            <a:ln w="76200" cap="sq">
              <a:solidFill>
                <a:srgbClr val="FFFFFF"/>
              </a:solidFill>
              <a:prstDash val="solid"/>
              <a:miter/>
            </a:ln>
          </p:spPr>
        </p:sp>
      </p:grpSp>
      <p:sp>
        <p:nvSpPr>
          <p:cNvPr id="21" name="Freeform 21"/>
          <p:cNvSpPr/>
          <p:nvPr/>
        </p:nvSpPr>
        <p:spPr>
          <a:xfrm>
            <a:off x="6732129" y="40873"/>
            <a:ext cx="3977704" cy="1077052"/>
          </a:xfrm>
          <a:custGeom>
            <a:avLst/>
            <a:gdLst/>
            <a:ahLst/>
            <a:cxnLst/>
            <a:rect l="l" t="t" r="r" b="b"/>
            <a:pathLst>
              <a:path w="3977704" h="1077052">
                <a:moveTo>
                  <a:pt x="0" y="0"/>
                </a:moveTo>
                <a:lnTo>
                  <a:pt x="3977703" y="0"/>
                </a:lnTo>
                <a:lnTo>
                  <a:pt x="3977703" y="1077052"/>
                </a:lnTo>
                <a:lnTo>
                  <a:pt x="0" y="107705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grpSp>
        <p:nvGrpSpPr>
          <p:cNvPr id="22" name="Group 22"/>
          <p:cNvGrpSpPr/>
          <p:nvPr/>
        </p:nvGrpSpPr>
        <p:grpSpPr>
          <a:xfrm>
            <a:off x="15301546" y="6788120"/>
            <a:ext cx="2862154" cy="2862154"/>
            <a:chOff x="0" y="0"/>
            <a:chExt cx="812800" cy="8128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12C56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5430284" y="6914798"/>
            <a:ext cx="2604677" cy="2608798"/>
            <a:chOff x="0" y="0"/>
            <a:chExt cx="985017" cy="986576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985017" cy="986576"/>
            </a:xfrm>
            <a:custGeom>
              <a:avLst/>
              <a:gdLst/>
              <a:ahLst/>
              <a:cxnLst/>
              <a:rect l="l" t="t" r="r" b="b"/>
              <a:pathLst>
                <a:path w="985017" h="986576">
                  <a:moveTo>
                    <a:pt x="492509" y="0"/>
                  </a:moveTo>
                  <a:cubicBezTo>
                    <a:pt x="220504" y="0"/>
                    <a:pt x="0" y="220853"/>
                    <a:pt x="0" y="493288"/>
                  </a:cubicBezTo>
                  <a:cubicBezTo>
                    <a:pt x="0" y="765723"/>
                    <a:pt x="220504" y="986576"/>
                    <a:pt x="492509" y="986576"/>
                  </a:cubicBezTo>
                  <a:cubicBezTo>
                    <a:pt x="764514" y="986576"/>
                    <a:pt x="985017" y="765723"/>
                    <a:pt x="985017" y="493288"/>
                  </a:cubicBezTo>
                  <a:cubicBezTo>
                    <a:pt x="985017" y="220853"/>
                    <a:pt x="764514" y="0"/>
                    <a:pt x="492509" y="0"/>
                  </a:cubicBezTo>
                  <a:close/>
                </a:path>
              </a:pathLst>
            </a:custGeom>
            <a:blipFill>
              <a:blip r:embed="rId12"/>
              <a:stretch>
                <a:fillRect r="-86115" b="-33590"/>
              </a:stretch>
            </a:blipFill>
            <a:ln w="76200" cap="sq">
              <a:solidFill>
                <a:srgbClr val="FFFFFF"/>
              </a:solidFill>
              <a:prstDash val="solid"/>
              <a:miter/>
            </a:ln>
          </p:spPr>
        </p:sp>
      </p:grpSp>
      <p:sp>
        <p:nvSpPr>
          <p:cNvPr id="27" name="Freeform 27"/>
          <p:cNvSpPr/>
          <p:nvPr/>
        </p:nvSpPr>
        <p:spPr>
          <a:xfrm>
            <a:off x="2783917" y="7037182"/>
            <a:ext cx="3061315" cy="2764734"/>
          </a:xfrm>
          <a:custGeom>
            <a:avLst/>
            <a:gdLst/>
            <a:ahLst/>
            <a:cxnLst/>
            <a:rect l="l" t="t" r="r" b="b"/>
            <a:pathLst>
              <a:path w="3061315" h="2602117">
                <a:moveTo>
                  <a:pt x="0" y="0"/>
                </a:moveTo>
                <a:lnTo>
                  <a:pt x="3061314" y="0"/>
                </a:lnTo>
                <a:lnTo>
                  <a:pt x="3061314" y="2602117"/>
                </a:lnTo>
                <a:lnTo>
                  <a:pt x="0" y="260211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alphaModFix amt="50000"/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4748973" y="4082822"/>
            <a:ext cx="3616209" cy="2602117"/>
          </a:xfrm>
          <a:custGeom>
            <a:avLst/>
            <a:gdLst/>
            <a:ahLst/>
            <a:cxnLst/>
            <a:rect l="l" t="t" r="r" b="b"/>
            <a:pathLst>
              <a:path w="3061315" h="2602117">
                <a:moveTo>
                  <a:pt x="0" y="0"/>
                </a:moveTo>
                <a:lnTo>
                  <a:pt x="3061314" y="0"/>
                </a:lnTo>
                <a:lnTo>
                  <a:pt x="3061314" y="2602117"/>
                </a:lnTo>
                <a:lnTo>
                  <a:pt x="0" y="260211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alphaModFix amt="50000"/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5768859" y="4317188"/>
            <a:ext cx="1773795" cy="1556505"/>
          </a:xfrm>
          <a:custGeom>
            <a:avLst/>
            <a:gdLst/>
            <a:ahLst/>
            <a:cxnLst/>
            <a:rect l="l" t="t" r="r" b="b"/>
            <a:pathLst>
              <a:path w="1773795" h="1556505">
                <a:moveTo>
                  <a:pt x="0" y="0"/>
                </a:moveTo>
                <a:lnTo>
                  <a:pt x="1773795" y="0"/>
                </a:lnTo>
                <a:lnTo>
                  <a:pt x="1773795" y="1556505"/>
                </a:lnTo>
                <a:lnTo>
                  <a:pt x="0" y="155650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8893948" y="4147678"/>
            <a:ext cx="4199704" cy="2602117"/>
          </a:xfrm>
          <a:custGeom>
            <a:avLst/>
            <a:gdLst/>
            <a:ahLst/>
            <a:cxnLst/>
            <a:rect l="l" t="t" r="r" b="b"/>
            <a:pathLst>
              <a:path w="3061315" h="2602117">
                <a:moveTo>
                  <a:pt x="0" y="0"/>
                </a:moveTo>
                <a:lnTo>
                  <a:pt x="3061314" y="0"/>
                </a:lnTo>
                <a:lnTo>
                  <a:pt x="3061314" y="2602117"/>
                </a:lnTo>
                <a:lnTo>
                  <a:pt x="0" y="260211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alphaModFix amt="50000"/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>
            <a:off x="10515883" y="4507865"/>
            <a:ext cx="1761426" cy="1567669"/>
          </a:xfrm>
          <a:custGeom>
            <a:avLst/>
            <a:gdLst/>
            <a:ahLst/>
            <a:cxnLst/>
            <a:rect l="l" t="t" r="r" b="b"/>
            <a:pathLst>
              <a:path w="1761426" h="1567669">
                <a:moveTo>
                  <a:pt x="0" y="0"/>
                </a:moveTo>
                <a:lnTo>
                  <a:pt x="1761426" y="0"/>
                </a:lnTo>
                <a:lnTo>
                  <a:pt x="1761426" y="1567668"/>
                </a:lnTo>
                <a:lnTo>
                  <a:pt x="0" y="1567668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>
            <a:off x="831915" y="4102878"/>
            <a:ext cx="3616208" cy="2602117"/>
          </a:xfrm>
          <a:custGeom>
            <a:avLst/>
            <a:gdLst/>
            <a:ahLst/>
            <a:cxnLst/>
            <a:rect l="l" t="t" r="r" b="b"/>
            <a:pathLst>
              <a:path w="3061315" h="2602117">
                <a:moveTo>
                  <a:pt x="0" y="0"/>
                </a:moveTo>
                <a:lnTo>
                  <a:pt x="3061314" y="0"/>
                </a:lnTo>
                <a:lnTo>
                  <a:pt x="3061314" y="2602117"/>
                </a:lnTo>
                <a:lnTo>
                  <a:pt x="0" y="260211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alphaModFix amt="50000"/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>
            <a:off x="1834462" y="4306009"/>
            <a:ext cx="1766752" cy="1473029"/>
          </a:xfrm>
          <a:custGeom>
            <a:avLst/>
            <a:gdLst/>
            <a:ahLst/>
            <a:cxnLst/>
            <a:rect l="l" t="t" r="r" b="b"/>
            <a:pathLst>
              <a:path w="1766752" h="1473029">
                <a:moveTo>
                  <a:pt x="0" y="0"/>
                </a:moveTo>
                <a:lnTo>
                  <a:pt x="1766752" y="0"/>
                </a:lnTo>
                <a:lnTo>
                  <a:pt x="1766752" y="1473030"/>
                </a:lnTo>
                <a:lnTo>
                  <a:pt x="0" y="1473030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</p:sp>
      <p:sp>
        <p:nvSpPr>
          <p:cNvPr id="34" name="Freeform 34"/>
          <p:cNvSpPr/>
          <p:nvPr/>
        </p:nvSpPr>
        <p:spPr>
          <a:xfrm>
            <a:off x="11038393" y="5750414"/>
            <a:ext cx="412716" cy="323466"/>
          </a:xfrm>
          <a:custGeom>
            <a:avLst/>
            <a:gdLst/>
            <a:ahLst/>
            <a:cxnLst/>
            <a:rect l="l" t="t" r="r" b="b"/>
            <a:pathLst>
              <a:path w="412716" h="323466">
                <a:moveTo>
                  <a:pt x="0" y="0"/>
                </a:moveTo>
                <a:lnTo>
                  <a:pt x="412716" y="0"/>
                </a:lnTo>
                <a:lnTo>
                  <a:pt x="412716" y="323466"/>
                </a:lnTo>
                <a:lnTo>
                  <a:pt x="0" y="323466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35" name="Freeform 35"/>
          <p:cNvSpPr/>
          <p:nvPr/>
        </p:nvSpPr>
        <p:spPr>
          <a:xfrm>
            <a:off x="3429548" y="7437135"/>
            <a:ext cx="1675022" cy="1675022"/>
          </a:xfrm>
          <a:custGeom>
            <a:avLst/>
            <a:gdLst/>
            <a:ahLst/>
            <a:cxnLst/>
            <a:rect l="l" t="t" r="r" b="b"/>
            <a:pathLst>
              <a:path w="1675022" h="1675022">
                <a:moveTo>
                  <a:pt x="0" y="0"/>
                </a:moveTo>
                <a:lnTo>
                  <a:pt x="1675023" y="0"/>
                </a:lnTo>
                <a:lnTo>
                  <a:pt x="1675023" y="1675022"/>
                </a:lnTo>
                <a:lnTo>
                  <a:pt x="0" y="1675022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36" name="Freeform 36"/>
          <p:cNvSpPr/>
          <p:nvPr/>
        </p:nvSpPr>
        <p:spPr>
          <a:xfrm>
            <a:off x="7644573" y="7220950"/>
            <a:ext cx="4166428" cy="2602117"/>
          </a:xfrm>
          <a:custGeom>
            <a:avLst/>
            <a:gdLst/>
            <a:ahLst/>
            <a:cxnLst/>
            <a:rect l="l" t="t" r="r" b="b"/>
            <a:pathLst>
              <a:path w="3061315" h="2602117">
                <a:moveTo>
                  <a:pt x="0" y="0"/>
                </a:moveTo>
                <a:lnTo>
                  <a:pt x="3061315" y="0"/>
                </a:lnTo>
                <a:lnTo>
                  <a:pt x="3061315" y="2602117"/>
                </a:lnTo>
                <a:lnTo>
                  <a:pt x="0" y="260211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alphaModFix amt="50000"/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37" name="Freeform 37"/>
          <p:cNvSpPr/>
          <p:nvPr/>
        </p:nvSpPr>
        <p:spPr>
          <a:xfrm>
            <a:off x="8602627" y="7437135"/>
            <a:ext cx="1916230" cy="1564123"/>
          </a:xfrm>
          <a:custGeom>
            <a:avLst/>
            <a:gdLst/>
            <a:ahLst/>
            <a:cxnLst/>
            <a:rect l="l" t="t" r="r" b="b"/>
            <a:pathLst>
              <a:path w="1916230" h="1564123">
                <a:moveTo>
                  <a:pt x="0" y="0"/>
                </a:moveTo>
                <a:lnTo>
                  <a:pt x="1916231" y="0"/>
                </a:lnTo>
                <a:lnTo>
                  <a:pt x="1916231" y="1564123"/>
                </a:lnTo>
                <a:lnTo>
                  <a:pt x="0" y="1564123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38" name="TextBox 38"/>
          <p:cNvSpPr txBox="1"/>
          <p:nvPr/>
        </p:nvSpPr>
        <p:spPr>
          <a:xfrm>
            <a:off x="1971313" y="1281085"/>
            <a:ext cx="12065000" cy="1000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00"/>
              </a:lnSpc>
            </a:pPr>
            <a:r>
              <a:rPr lang="en-US" sz="6500" b="1">
                <a:solidFill>
                  <a:srgbClr val="212C56"/>
                </a:solidFill>
                <a:latin typeface="TT Norms Bold"/>
                <a:ea typeface="TT Norms Bold"/>
                <a:cs typeface="TT Norms Bold"/>
                <a:sym typeface="TT Norms Bold"/>
              </a:rPr>
              <a:t>READING INITIATIVES 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817742" y="2320030"/>
            <a:ext cx="14159760" cy="14478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750"/>
              </a:lnSpc>
              <a:spcBef>
                <a:spcPct val="0"/>
              </a:spcBef>
            </a:pPr>
            <a:r>
              <a:rPr lang="en-US" sz="3000" b="1" dirty="0">
                <a:solidFill>
                  <a:srgbClr val="212C56"/>
                </a:solidFill>
                <a:latin typeface="TT Norms Bold"/>
                <a:ea typeface="TT Norms Bold"/>
                <a:cs typeface="TT Norms Bold"/>
                <a:sym typeface="TT Norms Bold"/>
              </a:rPr>
              <a:t>•St Antony’s is a reading school and we want you to get involved!</a:t>
            </a:r>
          </a:p>
          <a:p>
            <a:pPr algn="ctr">
              <a:lnSpc>
                <a:spcPts val="3750"/>
              </a:lnSpc>
              <a:spcBef>
                <a:spcPct val="0"/>
              </a:spcBef>
            </a:pPr>
            <a:r>
              <a:rPr lang="en-US" sz="3000" b="1" dirty="0">
                <a:solidFill>
                  <a:srgbClr val="212C56"/>
                </a:solidFill>
                <a:latin typeface="TT Norms Bold"/>
                <a:ea typeface="TT Norms Bold"/>
                <a:cs typeface="TT Norms Bold"/>
                <a:sym typeface="TT Norms Bold"/>
              </a:rPr>
              <a:t>•Literacy and reading underpin all learning – our golden threads.</a:t>
            </a:r>
          </a:p>
          <a:p>
            <a:pPr algn="ctr">
              <a:lnSpc>
                <a:spcPts val="3750"/>
              </a:lnSpc>
              <a:spcBef>
                <a:spcPct val="0"/>
              </a:spcBef>
            </a:pPr>
            <a:r>
              <a:rPr lang="en-US" sz="3000" b="1" dirty="0">
                <a:solidFill>
                  <a:srgbClr val="212C56"/>
                </a:solidFill>
                <a:latin typeface="TT Norms Bold"/>
                <a:ea typeface="TT Norms Bold"/>
                <a:cs typeface="TT Norms Bold"/>
                <a:sym typeface="TT Norms Bold"/>
              </a:rPr>
              <a:t>•Vocabulary and literacy have a direct correlation with exams and success in life.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804606" y="5950325"/>
            <a:ext cx="3576452" cy="4616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750"/>
              </a:lnSpc>
              <a:spcBef>
                <a:spcPct val="0"/>
              </a:spcBef>
            </a:pPr>
            <a:r>
              <a:rPr lang="en-US" sz="2500" b="1" dirty="0">
                <a:solidFill>
                  <a:srgbClr val="212C56"/>
                </a:solidFill>
                <a:latin typeface="TT Norms Bold"/>
                <a:ea typeface="TT Norms Bold"/>
                <a:cs typeface="TT Norms Bold"/>
                <a:sym typeface="TT Norms Bold"/>
              </a:rPr>
              <a:t>Fresh Start Phonics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5168315" y="6011776"/>
            <a:ext cx="2895600" cy="4476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50"/>
              </a:lnSpc>
              <a:spcBef>
                <a:spcPct val="0"/>
              </a:spcBef>
            </a:pPr>
            <a:r>
              <a:rPr lang="en-US" sz="2500" b="1" dirty="0">
                <a:solidFill>
                  <a:srgbClr val="212C56"/>
                </a:solidFill>
                <a:latin typeface="TT Norms Bold"/>
                <a:ea typeface="TT Norms Bold"/>
                <a:cs typeface="TT Norms Bold"/>
                <a:sym typeface="TT Norms Bold"/>
              </a:rPr>
              <a:t>Form Time Reading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9261267" y="6079111"/>
            <a:ext cx="3290888" cy="4476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50"/>
              </a:lnSpc>
              <a:spcBef>
                <a:spcPct val="0"/>
              </a:spcBef>
            </a:pPr>
            <a:r>
              <a:rPr lang="en-US" sz="2500" b="1" dirty="0">
                <a:solidFill>
                  <a:srgbClr val="212C56"/>
                </a:solidFill>
                <a:latin typeface="TT Norms Bold"/>
                <a:ea typeface="TT Norms Bold"/>
                <a:cs typeface="TT Norms Bold"/>
                <a:sym typeface="TT Norms Bold"/>
              </a:rPr>
              <a:t>Reading Ambassadors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3713022" y="9202599"/>
            <a:ext cx="1108075" cy="4476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50"/>
              </a:lnSpc>
              <a:spcBef>
                <a:spcPct val="0"/>
              </a:spcBef>
            </a:pPr>
            <a:r>
              <a:rPr lang="en-US" sz="2500" b="1">
                <a:solidFill>
                  <a:srgbClr val="212C56"/>
                </a:solidFill>
                <a:latin typeface="TT Norms Bold"/>
                <a:ea typeface="TT Norms Bold"/>
                <a:cs typeface="TT Norms Bold"/>
                <a:sym typeface="TT Norms Bold"/>
              </a:rPr>
              <a:t>Library 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8003813" y="9191625"/>
            <a:ext cx="3268663" cy="4476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50"/>
              </a:lnSpc>
              <a:spcBef>
                <a:spcPct val="0"/>
              </a:spcBef>
            </a:pPr>
            <a:r>
              <a:rPr lang="en-US" sz="2500" b="1">
                <a:solidFill>
                  <a:srgbClr val="212C56"/>
                </a:solidFill>
                <a:latin typeface="TT Norms Bold"/>
                <a:ea typeface="TT Norms Bold"/>
                <a:cs typeface="TT Norms Bold"/>
                <a:sym typeface="TT Norms Bold"/>
              </a:rPr>
              <a:t>Reading interventions</a:t>
            </a:r>
          </a:p>
        </p:txBody>
      </p:sp>
      <p:sp>
        <p:nvSpPr>
          <p:cNvPr id="45" name="Slide Number Placeholder 44">
            <a:extLst>
              <a:ext uri="{FF2B5EF4-FFF2-40B4-BE49-F238E27FC236}">
                <a16:creationId xmlns:a16="http://schemas.microsoft.com/office/drawing/2014/main" id="{A31262C2-5112-4485-B0A3-BDC5E4449D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1" grpId="0"/>
      <p:bldP spid="42" grpId="0"/>
      <p:bldP spid="43" grpId="0"/>
      <p:bldP spid="4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997" y="-96688"/>
            <a:ext cx="8978701" cy="987552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2801522" y="-1114950"/>
            <a:ext cx="7335291" cy="2801892"/>
            <a:chOff x="0" y="0"/>
            <a:chExt cx="930920" cy="355587"/>
          </a:xfrm>
        </p:grpSpPr>
        <p:sp>
          <p:nvSpPr>
            <p:cNvPr id="4" name="Freeform 4"/>
            <p:cNvSpPr/>
            <p:nvPr/>
          </p:nvSpPr>
          <p:spPr>
            <a:xfrm>
              <a:off x="12460" y="0"/>
              <a:ext cx="906000" cy="355587"/>
            </a:xfrm>
            <a:custGeom>
              <a:avLst/>
              <a:gdLst/>
              <a:ahLst/>
              <a:cxnLst/>
              <a:rect l="l" t="t" r="r" b="b"/>
              <a:pathLst>
                <a:path w="906000" h="355587">
                  <a:moveTo>
                    <a:pt x="683597" y="0"/>
                  </a:moveTo>
                  <a:lnTo>
                    <a:pt x="19203" y="0"/>
                  </a:lnTo>
                  <a:cubicBezTo>
                    <a:pt x="12653" y="0"/>
                    <a:pt x="6598" y="3487"/>
                    <a:pt x="3311" y="9152"/>
                  </a:cubicBezTo>
                  <a:cubicBezTo>
                    <a:pt x="23" y="14817"/>
                    <a:pt x="0" y="21804"/>
                    <a:pt x="3250" y="27491"/>
                  </a:cubicBezTo>
                  <a:lnTo>
                    <a:pt x="175030" y="328096"/>
                  </a:lnTo>
                  <a:cubicBezTo>
                    <a:pt x="184745" y="345096"/>
                    <a:pt x="202823" y="355587"/>
                    <a:pt x="222403" y="355587"/>
                  </a:cubicBezTo>
                  <a:lnTo>
                    <a:pt x="886797" y="355587"/>
                  </a:lnTo>
                  <a:cubicBezTo>
                    <a:pt x="893347" y="355587"/>
                    <a:pt x="899402" y="352101"/>
                    <a:pt x="902689" y="346435"/>
                  </a:cubicBezTo>
                  <a:cubicBezTo>
                    <a:pt x="905977" y="340770"/>
                    <a:pt x="906000" y="333783"/>
                    <a:pt x="902750" y="328096"/>
                  </a:cubicBezTo>
                  <a:lnTo>
                    <a:pt x="730970" y="27491"/>
                  </a:lnTo>
                  <a:cubicBezTo>
                    <a:pt x="721255" y="10491"/>
                    <a:pt x="703177" y="0"/>
                    <a:pt x="683597" y="0"/>
                  </a:cubicBezTo>
                  <a:close/>
                </a:path>
              </a:pathLst>
            </a:custGeom>
            <a:solidFill>
              <a:srgbClr val="AB1736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101600" y="-66675"/>
              <a:ext cx="727720" cy="4222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2203448">
            <a:off x="16965976" y="-943369"/>
            <a:ext cx="2401361" cy="2458731"/>
          </a:xfrm>
          <a:custGeom>
            <a:avLst/>
            <a:gdLst/>
            <a:ahLst/>
            <a:cxnLst/>
            <a:rect l="l" t="t" r="r" b="b"/>
            <a:pathLst>
              <a:path w="2401361" h="2458731">
                <a:moveTo>
                  <a:pt x="0" y="0"/>
                </a:moveTo>
                <a:lnTo>
                  <a:pt x="2401361" y="0"/>
                </a:lnTo>
                <a:lnTo>
                  <a:pt x="2401361" y="2458731"/>
                </a:lnTo>
                <a:lnTo>
                  <a:pt x="0" y="245873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-2822215" y="-1659968"/>
            <a:ext cx="18379715" cy="3888558"/>
            <a:chOff x="0" y="0"/>
            <a:chExt cx="1673415" cy="354041"/>
          </a:xfrm>
        </p:grpSpPr>
        <p:sp>
          <p:nvSpPr>
            <p:cNvPr id="8" name="Freeform 8"/>
            <p:cNvSpPr/>
            <p:nvPr/>
          </p:nvSpPr>
          <p:spPr>
            <a:xfrm>
              <a:off x="5822" y="0"/>
              <a:ext cx="1661771" cy="354041"/>
            </a:xfrm>
            <a:custGeom>
              <a:avLst/>
              <a:gdLst/>
              <a:ahLst/>
              <a:cxnLst/>
              <a:rect l="l" t="t" r="r" b="b"/>
              <a:pathLst>
                <a:path w="1661771" h="354041">
                  <a:moveTo>
                    <a:pt x="212121" y="0"/>
                  </a:moveTo>
                  <a:lnTo>
                    <a:pt x="1652851" y="0"/>
                  </a:lnTo>
                  <a:cubicBezTo>
                    <a:pt x="1655897" y="0"/>
                    <a:pt x="1658712" y="1623"/>
                    <a:pt x="1660239" y="4259"/>
                  </a:cubicBezTo>
                  <a:cubicBezTo>
                    <a:pt x="1661765" y="6895"/>
                    <a:pt x="1661771" y="10145"/>
                    <a:pt x="1660255" y="12786"/>
                  </a:cubicBezTo>
                  <a:lnTo>
                    <a:pt x="1471732" y="341255"/>
                  </a:lnTo>
                  <a:cubicBezTo>
                    <a:pt x="1467193" y="349164"/>
                    <a:pt x="1458770" y="354041"/>
                    <a:pt x="1449651" y="354041"/>
                  </a:cubicBezTo>
                  <a:lnTo>
                    <a:pt x="8921" y="354041"/>
                  </a:lnTo>
                  <a:cubicBezTo>
                    <a:pt x="5875" y="354041"/>
                    <a:pt x="3059" y="352418"/>
                    <a:pt x="1533" y="349782"/>
                  </a:cubicBezTo>
                  <a:cubicBezTo>
                    <a:pt x="7" y="347146"/>
                    <a:pt x="0" y="343896"/>
                    <a:pt x="1517" y="341255"/>
                  </a:cubicBezTo>
                  <a:lnTo>
                    <a:pt x="190039" y="12786"/>
                  </a:lnTo>
                  <a:cubicBezTo>
                    <a:pt x="194579" y="4877"/>
                    <a:pt x="203002" y="0"/>
                    <a:pt x="212121" y="0"/>
                  </a:cubicBezTo>
                  <a:close/>
                </a:path>
              </a:pathLst>
            </a:custGeom>
            <a:solidFill>
              <a:srgbClr val="212B56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101600" y="-66675"/>
              <a:ext cx="1470215" cy="4207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 rot="-4021186" flipH="1">
            <a:off x="-2164000" y="-580014"/>
            <a:ext cx="6677500" cy="2612572"/>
          </a:xfrm>
          <a:custGeom>
            <a:avLst/>
            <a:gdLst/>
            <a:ahLst/>
            <a:cxnLst/>
            <a:rect l="l" t="t" r="r" b="b"/>
            <a:pathLst>
              <a:path w="6677500" h="2612572">
                <a:moveTo>
                  <a:pt x="6677500" y="0"/>
                </a:moveTo>
                <a:lnTo>
                  <a:pt x="0" y="0"/>
                </a:lnTo>
                <a:lnTo>
                  <a:pt x="0" y="2612572"/>
                </a:lnTo>
                <a:lnTo>
                  <a:pt x="6677500" y="2612572"/>
                </a:lnTo>
                <a:lnTo>
                  <a:pt x="6677500" y="0"/>
                </a:lnTo>
                <a:close/>
              </a:path>
            </a:pathLst>
          </a:custGeom>
          <a:blipFill>
            <a:blip r:embed="rId6">
              <a:alphaModFix amt="50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-387376" y="9972675"/>
            <a:ext cx="17646676" cy="1656163"/>
          </a:xfrm>
          <a:custGeom>
            <a:avLst/>
            <a:gdLst/>
            <a:ahLst/>
            <a:cxnLst/>
            <a:rect l="l" t="t" r="r" b="b"/>
            <a:pathLst>
              <a:path w="17646676" h="1656163">
                <a:moveTo>
                  <a:pt x="0" y="0"/>
                </a:moveTo>
                <a:lnTo>
                  <a:pt x="17646676" y="0"/>
                </a:lnTo>
                <a:lnTo>
                  <a:pt x="17646676" y="1656163"/>
                </a:lnTo>
                <a:lnTo>
                  <a:pt x="0" y="165616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t="-290245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3565251" y="-3510381"/>
            <a:ext cx="1992249" cy="4114800"/>
          </a:xfrm>
          <a:custGeom>
            <a:avLst/>
            <a:gdLst/>
            <a:ahLst/>
            <a:cxnLst/>
            <a:rect l="l" t="t" r="r" b="b"/>
            <a:pathLst>
              <a:path w="1992249" h="4114800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-1383500" y="8847436"/>
            <a:ext cx="1992249" cy="4114800"/>
          </a:xfrm>
          <a:custGeom>
            <a:avLst/>
            <a:gdLst/>
            <a:ahLst/>
            <a:cxnLst/>
            <a:rect l="l" t="t" r="r" b="b"/>
            <a:pathLst>
              <a:path w="1992249" h="4114800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2955499" y="5261311"/>
            <a:ext cx="4303801" cy="4678044"/>
          </a:xfrm>
          <a:custGeom>
            <a:avLst/>
            <a:gdLst/>
            <a:ahLst/>
            <a:cxnLst/>
            <a:rect l="l" t="t" r="r" b="b"/>
            <a:pathLst>
              <a:path w="4303801" h="4678044">
                <a:moveTo>
                  <a:pt x="0" y="0"/>
                </a:moveTo>
                <a:lnTo>
                  <a:pt x="4303801" y="0"/>
                </a:lnTo>
                <a:lnTo>
                  <a:pt x="4303801" y="4678044"/>
                </a:lnTo>
                <a:lnTo>
                  <a:pt x="0" y="467804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alphaModFix amt="50000"/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4416986" y="6925152"/>
            <a:ext cx="2281028" cy="2520473"/>
          </a:xfrm>
          <a:custGeom>
            <a:avLst/>
            <a:gdLst/>
            <a:ahLst/>
            <a:cxnLst/>
            <a:rect l="l" t="t" r="r" b="b"/>
            <a:pathLst>
              <a:path w="2281028" h="2520473">
                <a:moveTo>
                  <a:pt x="0" y="0"/>
                </a:moveTo>
                <a:lnTo>
                  <a:pt x="2281028" y="0"/>
                </a:lnTo>
                <a:lnTo>
                  <a:pt x="2281028" y="2520473"/>
                </a:lnTo>
                <a:lnTo>
                  <a:pt x="0" y="252047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flipH="1">
            <a:off x="13382161" y="7380558"/>
            <a:ext cx="947970" cy="1466879"/>
          </a:xfrm>
          <a:custGeom>
            <a:avLst/>
            <a:gdLst/>
            <a:ahLst/>
            <a:cxnLst/>
            <a:rect l="l" t="t" r="r" b="b"/>
            <a:pathLst>
              <a:path w="947970" h="1466879">
                <a:moveTo>
                  <a:pt x="947970" y="0"/>
                </a:moveTo>
                <a:lnTo>
                  <a:pt x="0" y="0"/>
                </a:lnTo>
                <a:lnTo>
                  <a:pt x="0" y="1466878"/>
                </a:lnTo>
                <a:lnTo>
                  <a:pt x="947970" y="1466878"/>
                </a:lnTo>
                <a:lnTo>
                  <a:pt x="94797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1244600" y="690878"/>
            <a:ext cx="12320651" cy="7562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65"/>
              </a:lnSpc>
            </a:pPr>
            <a:r>
              <a:rPr lang="en-US" sz="5100" b="1">
                <a:solidFill>
                  <a:srgbClr val="FFFFFF"/>
                </a:solidFill>
                <a:latin typeface="TT Norms Bold"/>
                <a:ea typeface="TT Norms Bold"/>
                <a:cs typeface="TT Norms Bold"/>
                <a:sym typeface="TT Norms Bold"/>
              </a:rPr>
              <a:t>STA 2024 RESULTS BY READING</a:t>
            </a:r>
          </a:p>
        </p:txBody>
      </p:sp>
      <p:sp>
        <p:nvSpPr>
          <p:cNvPr id="19" name="TextBox 19"/>
          <p:cNvSpPr txBox="1"/>
          <p:nvPr/>
        </p:nvSpPr>
        <p:spPr>
          <a:xfrm rot="-5400000">
            <a:off x="-1567788" y="4108711"/>
            <a:ext cx="4753124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200"/>
              </a:lnSpc>
            </a:pPr>
            <a:r>
              <a:rPr lang="en-US" sz="3000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Average Grade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3456186" y="9352281"/>
            <a:ext cx="4753124" cy="5143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200"/>
              </a:lnSpc>
            </a:pPr>
            <a:r>
              <a:rPr lang="en-US" sz="3000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Reading age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2068906" y="9013825"/>
            <a:ext cx="328017" cy="431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17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2911273" y="9013825"/>
            <a:ext cx="373112" cy="431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16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3780063" y="8977631"/>
            <a:ext cx="358229" cy="431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15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4626039" y="9013825"/>
            <a:ext cx="364778" cy="431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14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5655270" y="9013825"/>
            <a:ext cx="354955" cy="431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13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6521130" y="9013825"/>
            <a:ext cx="344239" cy="431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12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7376275" y="9013825"/>
            <a:ext cx="334566" cy="431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11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8241518" y="9013825"/>
            <a:ext cx="388888" cy="431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10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3565251" y="5789313"/>
            <a:ext cx="2102281" cy="1811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>
                <a:solidFill>
                  <a:srgbClr val="000000"/>
                </a:solidFill>
                <a:latin typeface="Madelyn"/>
                <a:ea typeface="Madelyn"/>
                <a:cs typeface="Madelyn"/>
                <a:sym typeface="Madelyn"/>
              </a:rPr>
              <a:t>Consistency is Key!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DF96068A-7F0B-4819-A7E5-FFA971668A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840949" y="-2031339"/>
            <a:ext cx="10849718" cy="4558641"/>
            <a:chOff x="0" y="0"/>
            <a:chExt cx="1112707" cy="467517"/>
          </a:xfrm>
        </p:grpSpPr>
        <p:sp>
          <p:nvSpPr>
            <p:cNvPr id="3" name="Freeform 3"/>
            <p:cNvSpPr/>
            <p:nvPr/>
          </p:nvSpPr>
          <p:spPr>
            <a:xfrm flipH="1">
              <a:off x="6647" y="0"/>
              <a:ext cx="1099413" cy="467517"/>
            </a:xfrm>
            <a:custGeom>
              <a:avLst/>
              <a:gdLst/>
              <a:ahLst/>
              <a:cxnLst/>
              <a:rect l="l" t="t" r="r" b="b"/>
              <a:pathLst>
                <a:path w="1099413" h="467517">
                  <a:moveTo>
                    <a:pt x="881453" y="0"/>
                  </a:moveTo>
                  <a:lnTo>
                    <a:pt x="14760" y="0"/>
                  </a:lnTo>
                  <a:cubicBezTo>
                    <a:pt x="10029" y="0"/>
                    <a:pt x="5616" y="2383"/>
                    <a:pt x="3021" y="6340"/>
                  </a:cubicBezTo>
                  <a:cubicBezTo>
                    <a:pt x="427" y="10296"/>
                    <a:pt x="0" y="15293"/>
                    <a:pt x="1886" y="19633"/>
                  </a:cubicBezTo>
                  <a:lnTo>
                    <a:pt x="188020" y="447885"/>
                  </a:lnTo>
                  <a:cubicBezTo>
                    <a:pt x="193201" y="459806"/>
                    <a:pt x="204961" y="467517"/>
                    <a:pt x="217960" y="467517"/>
                  </a:cubicBezTo>
                  <a:lnTo>
                    <a:pt x="1084653" y="467517"/>
                  </a:lnTo>
                  <a:cubicBezTo>
                    <a:pt x="1089385" y="467517"/>
                    <a:pt x="1093797" y="465134"/>
                    <a:pt x="1096392" y="461178"/>
                  </a:cubicBezTo>
                  <a:cubicBezTo>
                    <a:pt x="1098986" y="457221"/>
                    <a:pt x="1099413" y="452224"/>
                    <a:pt x="1097527" y="447885"/>
                  </a:cubicBezTo>
                  <a:lnTo>
                    <a:pt x="911393" y="19633"/>
                  </a:lnTo>
                  <a:cubicBezTo>
                    <a:pt x="906212" y="7711"/>
                    <a:pt x="894452" y="0"/>
                    <a:pt x="881453" y="0"/>
                  </a:cubicBezTo>
                  <a:close/>
                </a:path>
              </a:pathLst>
            </a:custGeom>
            <a:blipFill>
              <a:blip r:embed="rId3"/>
              <a:stretch>
                <a:fillRect l="-671" t="-29433" r="-671" b="-29433"/>
              </a:stretch>
            </a:blipFill>
            <a:ln cap="rnd">
              <a:noFill/>
              <a:prstDash val="solid"/>
              <a:round/>
            </a:ln>
          </p:spPr>
        </p:sp>
      </p:grpSp>
      <p:grpSp>
        <p:nvGrpSpPr>
          <p:cNvPr id="4" name="Group 4"/>
          <p:cNvGrpSpPr/>
          <p:nvPr/>
        </p:nvGrpSpPr>
        <p:grpSpPr>
          <a:xfrm rot="-10800000">
            <a:off x="9512603" y="-353762"/>
            <a:ext cx="2250111" cy="2506427"/>
            <a:chOff x="0" y="0"/>
            <a:chExt cx="812800" cy="905388"/>
          </a:xfrm>
        </p:grpSpPr>
        <p:sp>
          <p:nvSpPr>
            <p:cNvPr id="5" name="Freeform 5"/>
            <p:cNvSpPr/>
            <p:nvPr/>
          </p:nvSpPr>
          <p:spPr>
            <a:xfrm>
              <a:off x="32990" y="66810"/>
              <a:ext cx="746819" cy="838579"/>
            </a:xfrm>
            <a:custGeom>
              <a:avLst/>
              <a:gdLst/>
              <a:ahLst/>
              <a:cxnLst/>
              <a:rect l="l" t="t" r="r" b="b"/>
              <a:pathLst>
                <a:path w="746819" h="838579">
                  <a:moveTo>
                    <a:pt x="415679" y="27359"/>
                  </a:moveTo>
                  <a:lnTo>
                    <a:pt x="737541" y="744409"/>
                  </a:lnTo>
                  <a:cubicBezTo>
                    <a:pt x="746820" y="765082"/>
                    <a:pt x="744988" y="789048"/>
                    <a:pt x="732676" y="808071"/>
                  </a:cubicBezTo>
                  <a:cubicBezTo>
                    <a:pt x="720364" y="827093"/>
                    <a:pt x="699249" y="838578"/>
                    <a:pt x="676590" y="838578"/>
                  </a:cubicBezTo>
                  <a:lnTo>
                    <a:pt x="70231" y="838578"/>
                  </a:lnTo>
                  <a:cubicBezTo>
                    <a:pt x="47571" y="838578"/>
                    <a:pt x="26456" y="827093"/>
                    <a:pt x="14144" y="808071"/>
                  </a:cubicBezTo>
                  <a:cubicBezTo>
                    <a:pt x="1832" y="789048"/>
                    <a:pt x="0" y="765082"/>
                    <a:pt x="9279" y="744409"/>
                  </a:cubicBezTo>
                  <a:lnTo>
                    <a:pt x="331141" y="27359"/>
                  </a:lnTo>
                  <a:cubicBezTo>
                    <a:pt x="338613" y="10711"/>
                    <a:pt x="355162" y="0"/>
                    <a:pt x="373410" y="0"/>
                  </a:cubicBezTo>
                  <a:cubicBezTo>
                    <a:pt x="391658" y="0"/>
                    <a:pt x="408207" y="10711"/>
                    <a:pt x="415679" y="27359"/>
                  </a:cubicBezTo>
                  <a:close/>
                </a:path>
              </a:pathLst>
            </a:custGeom>
            <a:solidFill>
              <a:srgbClr val="194E9D">
                <a:alpha val="89804"/>
              </a:srgbClr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127000" y="353684"/>
              <a:ext cx="558800" cy="487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17794485" y="2781329"/>
            <a:ext cx="306763" cy="1333471"/>
          </a:xfrm>
          <a:custGeom>
            <a:avLst/>
            <a:gdLst/>
            <a:ahLst/>
            <a:cxnLst/>
            <a:rect l="l" t="t" r="r" b="b"/>
            <a:pathLst>
              <a:path w="306763" h="1333471">
                <a:moveTo>
                  <a:pt x="0" y="0"/>
                </a:moveTo>
                <a:lnTo>
                  <a:pt x="306763" y="0"/>
                </a:lnTo>
                <a:lnTo>
                  <a:pt x="306763" y="1333471"/>
                </a:lnTo>
                <a:lnTo>
                  <a:pt x="0" y="133347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r="-401084"/>
            </a:stretch>
          </a:blipFill>
        </p:spPr>
      </p:sp>
      <p:grpSp>
        <p:nvGrpSpPr>
          <p:cNvPr id="8" name="Group 8"/>
          <p:cNvGrpSpPr/>
          <p:nvPr/>
        </p:nvGrpSpPr>
        <p:grpSpPr>
          <a:xfrm rot="-10800000">
            <a:off x="15722224" y="4594602"/>
            <a:ext cx="5310317" cy="5136277"/>
            <a:chOff x="0" y="0"/>
            <a:chExt cx="812800" cy="786161"/>
          </a:xfrm>
        </p:grpSpPr>
        <p:sp>
          <p:nvSpPr>
            <p:cNvPr id="9" name="Freeform 9"/>
            <p:cNvSpPr/>
            <p:nvPr/>
          </p:nvSpPr>
          <p:spPr>
            <a:xfrm>
              <a:off x="15818" y="26626"/>
              <a:ext cx="781165" cy="759535"/>
            </a:xfrm>
            <a:custGeom>
              <a:avLst/>
              <a:gdLst/>
              <a:ahLst/>
              <a:cxnLst/>
              <a:rect l="l" t="t" r="r" b="b"/>
              <a:pathLst>
                <a:path w="781165" h="759535">
                  <a:moveTo>
                    <a:pt x="410667" y="12227"/>
                  </a:moveTo>
                  <a:lnTo>
                    <a:pt x="776897" y="720682"/>
                  </a:lnTo>
                  <a:cubicBezTo>
                    <a:pt x="781164" y="728937"/>
                    <a:pt x="780820" y="738818"/>
                    <a:pt x="775988" y="746755"/>
                  </a:cubicBezTo>
                  <a:cubicBezTo>
                    <a:pt x="771156" y="754691"/>
                    <a:pt x="762537" y="759535"/>
                    <a:pt x="753245" y="759535"/>
                  </a:cubicBezTo>
                  <a:lnTo>
                    <a:pt x="27919" y="759535"/>
                  </a:lnTo>
                  <a:cubicBezTo>
                    <a:pt x="18627" y="759535"/>
                    <a:pt x="10008" y="754691"/>
                    <a:pt x="5176" y="746755"/>
                  </a:cubicBezTo>
                  <a:cubicBezTo>
                    <a:pt x="344" y="738818"/>
                    <a:pt x="0" y="728937"/>
                    <a:pt x="4267" y="720682"/>
                  </a:cubicBezTo>
                  <a:lnTo>
                    <a:pt x="370497" y="12227"/>
                  </a:lnTo>
                  <a:cubicBezTo>
                    <a:pt x="374380" y="4717"/>
                    <a:pt x="382128" y="0"/>
                    <a:pt x="390582" y="0"/>
                  </a:cubicBezTo>
                  <a:cubicBezTo>
                    <a:pt x="399036" y="0"/>
                    <a:pt x="406784" y="4717"/>
                    <a:pt x="410667" y="12227"/>
                  </a:cubicBezTo>
                  <a:close/>
                </a:path>
              </a:pathLst>
            </a:custGeom>
            <a:solidFill>
              <a:srgbClr val="AB1736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127000" y="298328"/>
              <a:ext cx="558800" cy="4316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-4343609" y="4594602"/>
            <a:ext cx="22080944" cy="5692398"/>
            <a:chOff x="0" y="0"/>
            <a:chExt cx="1800779" cy="464235"/>
          </a:xfrm>
        </p:grpSpPr>
        <p:sp>
          <p:nvSpPr>
            <p:cNvPr id="12" name="Freeform 12"/>
            <p:cNvSpPr/>
            <p:nvPr/>
          </p:nvSpPr>
          <p:spPr>
            <a:xfrm>
              <a:off x="3287" y="0"/>
              <a:ext cx="1794205" cy="464235"/>
            </a:xfrm>
            <a:custGeom>
              <a:avLst/>
              <a:gdLst/>
              <a:ahLst/>
              <a:cxnLst/>
              <a:rect l="l" t="t" r="r" b="b"/>
              <a:pathLst>
                <a:path w="1794205" h="464235">
                  <a:moveTo>
                    <a:pt x="1583773" y="0"/>
                  </a:moveTo>
                  <a:lnTo>
                    <a:pt x="7231" y="0"/>
                  </a:lnTo>
                  <a:cubicBezTo>
                    <a:pt x="4910" y="0"/>
                    <a:pt x="2745" y="1171"/>
                    <a:pt x="1475" y="3114"/>
                  </a:cubicBezTo>
                  <a:cubicBezTo>
                    <a:pt x="205" y="5057"/>
                    <a:pt x="0" y="7509"/>
                    <a:pt x="931" y="9636"/>
                  </a:cubicBezTo>
                  <a:lnTo>
                    <a:pt x="195695" y="454599"/>
                  </a:lnTo>
                  <a:cubicBezTo>
                    <a:pt x="198258" y="460453"/>
                    <a:pt x="204042" y="464235"/>
                    <a:pt x="210431" y="464235"/>
                  </a:cubicBezTo>
                  <a:lnTo>
                    <a:pt x="1786973" y="464235"/>
                  </a:lnTo>
                  <a:cubicBezTo>
                    <a:pt x="1789294" y="464235"/>
                    <a:pt x="1791459" y="463064"/>
                    <a:pt x="1792730" y="461121"/>
                  </a:cubicBezTo>
                  <a:cubicBezTo>
                    <a:pt x="1794000" y="459178"/>
                    <a:pt x="1794205" y="456726"/>
                    <a:pt x="1793274" y="454599"/>
                  </a:cubicBezTo>
                  <a:lnTo>
                    <a:pt x="1598509" y="9636"/>
                  </a:lnTo>
                  <a:cubicBezTo>
                    <a:pt x="1595947" y="3782"/>
                    <a:pt x="1590163" y="0"/>
                    <a:pt x="1583773" y="0"/>
                  </a:cubicBezTo>
                  <a:close/>
                </a:path>
              </a:pathLst>
            </a:custGeom>
            <a:solidFill>
              <a:srgbClr val="212C56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101600" y="-66675"/>
              <a:ext cx="1597579" cy="5309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 rot="10481927" flipH="1">
            <a:off x="16784572" y="4861938"/>
            <a:ext cx="4338708" cy="4105502"/>
          </a:xfrm>
          <a:custGeom>
            <a:avLst/>
            <a:gdLst/>
            <a:ahLst/>
            <a:cxnLst/>
            <a:rect l="l" t="t" r="r" b="b"/>
            <a:pathLst>
              <a:path w="4338708" h="4105502">
                <a:moveTo>
                  <a:pt x="4338707" y="0"/>
                </a:moveTo>
                <a:lnTo>
                  <a:pt x="0" y="0"/>
                </a:lnTo>
                <a:lnTo>
                  <a:pt x="0" y="4105502"/>
                </a:lnTo>
                <a:lnTo>
                  <a:pt x="4338707" y="4105502"/>
                </a:lnTo>
                <a:lnTo>
                  <a:pt x="4338707" y="0"/>
                </a:lnTo>
                <a:close/>
              </a:path>
            </a:pathLst>
          </a:custGeom>
          <a:blipFill>
            <a:blip r:embed="rId6">
              <a:alphaModFix amt="50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-2269885" y="-2139480"/>
            <a:ext cx="3825635" cy="3380905"/>
          </a:xfrm>
          <a:custGeom>
            <a:avLst/>
            <a:gdLst/>
            <a:ahLst/>
            <a:cxnLst/>
            <a:rect l="l" t="t" r="r" b="b"/>
            <a:pathLst>
              <a:path w="3825635" h="3380905">
                <a:moveTo>
                  <a:pt x="0" y="0"/>
                </a:moveTo>
                <a:lnTo>
                  <a:pt x="3825635" y="0"/>
                </a:lnTo>
                <a:lnTo>
                  <a:pt x="3825635" y="3380905"/>
                </a:lnTo>
                <a:lnTo>
                  <a:pt x="0" y="338090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50000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5400000">
            <a:off x="-397581" y="9002682"/>
            <a:ext cx="1022473" cy="511236"/>
          </a:xfrm>
          <a:custGeom>
            <a:avLst/>
            <a:gdLst/>
            <a:ahLst/>
            <a:cxnLst/>
            <a:rect l="l" t="t" r="r" b="b"/>
            <a:pathLst>
              <a:path w="1022473" h="511236">
                <a:moveTo>
                  <a:pt x="0" y="0"/>
                </a:moveTo>
                <a:lnTo>
                  <a:pt x="1022473" y="0"/>
                </a:lnTo>
                <a:lnTo>
                  <a:pt x="1022473" y="511236"/>
                </a:lnTo>
                <a:lnTo>
                  <a:pt x="0" y="51123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368234" y="385226"/>
            <a:ext cx="899017" cy="732699"/>
          </a:xfrm>
          <a:custGeom>
            <a:avLst/>
            <a:gdLst/>
            <a:ahLst/>
            <a:cxnLst/>
            <a:rect l="l" t="t" r="r" b="b"/>
            <a:pathLst>
              <a:path w="899017" h="732699">
                <a:moveTo>
                  <a:pt x="0" y="0"/>
                </a:moveTo>
                <a:lnTo>
                  <a:pt x="899017" y="0"/>
                </a:lnTo>
                <a:lnTo>
                  <a:pt x="899017" y="732699"/>
                </a:lnTo>
                <a:lnTo>
                  <a:pt x="0" y="73269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7381258" y="-2517246"/>
            <a:ext cx="1992249" cy="4114800"/>
          </a:xfrm>
          <a:custGeom>
            <a:avLst/>
            <a:gdLst/>
            <a:ahLst/>
            <a:cxnLst/>
            <a:rect l="l" t="t" r="r" b="b"/>
            <a:pathLst>
              <a:path w="1992249" h="4114800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grpSp>
        <p:nvGrpSpPr>
          <p:cNvPr id="19" name="Group 19"/>
          <p:cNvGrpSpPr/>
          <p:nvPr/>
        </p:nvGrpSpPr>
        <p:grpSpPr>
          <a:xfrm>
            <a:off x="-3349299" y="-2840784"/>
            <a:ext cx="5114374" cy="4395165"/>
            <a:chOff x="0" y="0"/>
            <a:chExt cx="812800" cy="698500"/>
          </a:xfrm>
        </p:grpSpPr>
        <p:sp>
          <p:nvSpPr>
            <p:cNvPr id="20" name="Freeform 20"/>
            <p:cNvSpPr/>
            <p:nvPr/>
          </p:nvSpPr>
          <p:spPr>
            <a:xfrm>
              <a:off x="4360" y="0"/>
              <a:ext cx="804080" cy="698500"/>
            </a:xfrm>
            <a:custGeom>
              <a:avLst/>
              <a:gdLst/>
              <a:ahLst/>
              <a:cxnLst/>
              <a:rect l="l" t="t" r="r" b="b"/>
              <a:pathLst>
                <a:path w="804080" h="698500">
                  <a:moveTo>
                    <a:pt x="797021" y="368876"/>
                  </a:moveTo>
                  <a:lnTo>
                    <a:pt x="616659" y="678874"/>
                  </a:lnTo>
                  <a:cubicBezTo>
                    <a:pt x="609589" y="691025"/>
                    <a:pt x="596592" y="698500"/>
                    <a:pt x="582534" y="698500"/>
                  </a:cubicBezTo>
                  <a:lnTo>
                    <a:pt x="221546" y="698500"/>
                  </a:lnTo>
                  <a:cubicBezTo>
                    <a:pt x="207488" y="698500"/>
                    <a:pt x="194491" y="691025"/>
                    <a:pt x="187421" y="678874"/>
                  </a:cubicBezTo>
                  <a:lnTo>
                    <a:pt x="7059" y="368876"/>
                  </a:lnTo>
                  <a:cubicBezTo>
                    <a:pt x="0" y="356744"/>
                    <a:pt x="0" y="341756"/>
                    <a:pt x="7059" y="329624"/>
                  </a:cubicBezTo>
                  <a:lnTo>
                    <a:pt x="187421" y="19626"/>
                  </a:lnTo>
                  <a:cubicBezTo>
                    <a:pt x="194491" y="7475"/>
                    <a:pt x="207488" y="0"/>
                    <a:pt x="221546" y="0"/>
                  </a:cubicBezTo>
                  <a:lnTo>
                    <a:pt x="582534" y="0"/>
                  </a:lnTo>
                  <a:cubicBezTo>
                    <a:pt x="596592" y="0"/>
                    <a:pt x="609589" y="7475"/>
                    <a:pt x="616659" y="19626"/>
                  </a:cubicBezTo>
                  <a:lnTo>
                    <a:pt x="797021" y="329624"/>
                  </a:lnTo>
                  <a:cubicBezTo>
                    <a:pt x="804080" y="341756"/>
                    <a:pt x="804080" y="356744"/>
                    <a:pt x="797021" y="368876"/>
                  </a:cubicBezTo>
                  <a:close/>
                </a:path>
              </a:pathLst>
            </a:custGeom>
            <a:solidFill>
              <a:srgbClr val="212B56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114300" y="-66675"/>
              <a:ext cx="584200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>
            <a:off x="1028700" y="5143500"/>
            <a:ext cx="3784012" cy="2592048"/>
          </a:xfrm>
          <a:custGeom>
            <a:avLst/>
            <a:gdLst/>
            <a:ahLst/>
            <a:cxnLst/>
            <a:rect l="l" t="t" r="r" b="b"/>
            <a:pathLst>
              <a:path w="3784012" h="2592048">
                <a:moveTo>
                  <a:pt x="0" y="0"/>
                </a:moveTo>
                <a:lnTo>
                  <a:pt x="3784012" y="0"/>
                </a:lnTo>
                <a:lnTo>
                  <a:pt x="3784012" y="2592048"/>
                </a:lnTo>
                <a:lnTo>
                  <a:pt x="0" y="2592048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5483529" y="5143500"/>
            <a:ext cx="5013561" cy="1333607"/>
          </a:xfrm>
          <a:custGeom>
            <a:avLst/>
            <a:gdLst/>
            <a:ahLst/>
            <a:cxnLst/>
            <a:rect l="l" t="t" r="r" b="b"/>
            <a:pathLst>
              <a:path w="5013561" h="1333607">
                <a:moveTo>
                  <a:pt x="0" y="0"/>
                </a:moveTo>
                <a:lnTo>
                  <a:pt x="5013561" y="0"/>
                </a:lnTo>
                <a:lnTo>
                  <a:pt x="5013561" y="1333607"/>
                </a:lnTo>
                <a:lnTo>
                  <a:pt x="0" y="1333607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931863" y="8011773"/>
            <a:ext cx="3977685" cy="1968954"/>
          </a:xfrm>
          <a:custGeom>
            <a:avLst/>
            <a:gdLst/>
            <a:ahLst/>
            <a:cxnLst/>
            <a:rect l="l" t="t" r="r" b="b"/>
            <a:pathLst>
              <a:path w="3977685" h="1968954">
                <a:moveTo>
                  <a:pt x="0" y="0"/>
                </a:moveTo>
                <a:lnTo>
                  <a:pt x="3977686" y="0"/>
                </a:lnTo>
                <a:lnTo>
                  <a:pt x="3977686" y="1968955"/>
                </a:lnTo>
                <a:lnTo>
                  <a:pt x="0" y="1968955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11216012" y="5003351"/>
            <a:ext cx="3316169" cy="2159389"/>
          </a:xfrm>
          <a:custGeom>
            <a:avLst/>
            <a:gdLst/>
            <a:ahLst/>
            <a:cxnLst/>
            <a:rect l="l" t="t" r="r" b="b"/>
            <a:pathLst>
              <a:path w="3316169" h="2159389">
                <a:moveTo>
                  <a:pt x="0" y="0"/>
                </a:moveTo>
                <a:lnTo>
                  <a:pt x="3316169" y="0"/>
                </a:lnTo>
                <a:lnTo>
                  <a:pt x="3316169" y="2159389"/>
                </a:lnTo>
                <a:lnTo>
                  <a:pt x="0" y="2159389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 t="-25014" b="-28554"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11293690" y="7702104"/>
            <a:ext cx="3524179" cy="2089920"/>
          </a:xfrm>
          <a:custGeom>
            <a:avLst/>
            <a:gdLst/>
            <a:ahLst/>
            <a:cxnLst/>
            <a:rect l="l" t="t" r="r" b="b"/>
            <a:pathLst>
              <a:path w="3524179" h="2089920">
                <a:moveTo>
                  <a:pt x="0" y="0"/>
                </a:moveTo>
                <a:lnTo>
                  <a:pt x="3524179" y="0"/>
                </a:lnTo>
                <a:lnTo>
                  <a:pt x="3524179" y="2089920"/>
                </a:lnTo>
                <a:lnTo>
                  <a:pt x="0" y="2089920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5642714" y="7315328"/>
            <a:ext cx="4917812" cy="2415550"/>
          </a:xfrm>
          <a:custGeom>
            <a:avLst/>
            <a:gdLst/>
            <a:ahLst/>
            <a:cxnLst/>
            <a:rect l="l" t="t" r="r" b="b"/>
            <a:pathLst>
              <a:path w="4917812" h="2415550">
                <a:moveTo>
                  <a:pt x="0" y="0"/>
                </a:moveTo>
                <a:lnTo>
                  <a:pt x="4917812" y="0"/>
                </a:lnTo>
                <a:lnTo>
                  <a:pt x="4917812" y="2415550"/>
                </a:lnTo>
                <a:lnTo>
                  <a:pt x="0" y="2415550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</p:sp>
      <p:sp>
        <p:nvSpPr>
          <p:cNvPr id="28" name="TextBox 28"/>
          <p:cNvSpPr txBox="1"/>
          <p:nvPr/>
        </p:nvSpPr>
        <p:spPr>
          <a:xfrm>
            <a:off x="2585536" y="1424579"/>
            <a:ext cx="7434952" cy="1898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474"/>
              </a:lnSpc>
            </a:pPr>
            <a:r>
              <a:rPr lang="en-US" sz="6499" b="1" dirty="0">
                <a:solidFill>
                  <a:srgbClr val="212C56"/>
                </a:solidFill>
                <a:latin typeface="TT Norms Bold"/>
                <a:ea typeface="TT Norms Bold"/>
                <a:cs typeface="TT Norms Bold"/>
                <a:sym typeface="TT Norms Bold"/>
              </a:rPr>
              <a:t>PASTORAL SUPPORT</a:t>
            </a:r>
          </a:p>
        </p:txBody>
      </p:sp>
      <p:sp>
        <p:nvSpPr>
          <p:cNvPr id="29" name="Freeform 32">
            <a:extLst>
              <a:ext uri="{FF2B5EF4-FFF2-40B4-BE49-F238E27FC236}">
                <a16:creationId xmlns:a16="http://schemas.microsoft.com/office/drawing/2014/main" id="{BFB5EF95-CDCC-436F-B7AD-CBAE6D3F2959}"/>
              </a:ext>
            </a:extLst>
          </p:cNvPr>
          <p:cNvSpPr/>
          <p:nvPr/>
        </p:nvSpPr>
        <p:spPr>
          <a:xfrm>
            <a:off x="4259773" y="40873"/>
            <a:ext cx="3977704" cy="1077052"/>
          </a:xfrm>
          <a:custGeom>
            <a:avLst/>
            <a:gdLst/>
            <a:ahLst/>
            <a:cxnLst/>
            <a:rect l="l" t="t" r="r" b="b"/>
            <a:pathLst>
              <a:path w="3977704" h="1077052">
                <a:moveTo>
                  <a:pt x="0" y="0"/>
                </a:moveTo>
                <a:lnTo>
                  <a:pt x="3977704" y="0"/>
                </a:lnTo>
                <a:lnTo>
                  <a:pt x="3977704" y="1077052"/>
                </a:lnTo>
                <a:lnTo>
                  <a:pt x="0" y="1077052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/>
            </a:stretch>
          </a:blipFill>
        </p:spPr>
      </p:sp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8B1DC4B0-DA63-4EE5-88C3-6A45BAAFA7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4"/>
          <p:cNvGrpSpPr/>
          <p:nvPr/>
        </p:nvGrpSpPr>
        <p:grpSpPr>
          <a:xfrm>
            <a:off x="12134131" y="3205834"/>
            <a:ext cx="5825065" cy="3074626"/>
            <a:chOff x="0" y="0"/>
            <a:chExt cx="1534173" cy="809778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1534174" cy="809778"/>
            </a:xfrm>
            <a:custGeom>
              <a:avLst/>
              <a:gdLst/>
              <a:ahLst/>
              <a:cxnLst/>
              <a:rect l="l" t="t" r="r" b="b"/>
              <a:pathLst>
                <a:path w="1534174" h="809778">
                  <a:moveTo>
                    <a:pt x="67783" y="0"/>
                  </a:moveTo>
                  <a:lnTo>
                    <a:pt x="1466391" y="0"/>
                  </a:lnTo>
                  <a:cubicBezTo>
                    <a:pt x="1484368" y="0"/>
                    <a:pt x="1501609" y="7141"/>
                    <a:pt x="1514320" y="19853"/>
                  </a:cubicBezTo>
                  <a:cubicBezTo>
                    <a:pt x="1527032" y="32565"/>
                    <a:pt x="1534174" y="49806"/>
                    <a:pt x="1534174" y="67783"/>
                  </a:cubicBezTo>
                  <a:lnTo>
                    <a:pt x="1534174" y="741996"/>
                  </a:lnTo>
                  <a:cubicBezTo>
                    <a:pt x="1534174" y="759973"/>
                    <a:pt x="1527032" y="777213"/>
                    <a:pt x="1514320" y="789925"/>
                  </a:cubicBezTo>
                  <a:cubicBezTo>
                    <a:pt x="1501609" y="802637"/>
                    <a:pt x="1484368" y="809778"/>
                    <a:pt x="1466391" y="809778"/>
                  </a:cubicBezTo>
                  <a:lnTo>
                    <a:pt x="67783" y="809778"/>
                  </a:lnTo>
                  <a:cubicBezTo>
                    <a:pt x="49806" y="809778"/>
                    <a:pt x="32565" y="802637"/>
                    <a:pt x="19853" y="789925"/>
                  </a:cubicBezTo>
                  <a:cubicBezTo>
                    <a:pt x="7141" y="777213"/>
                    <a:pt x="0" y="759973"/>
                    <a:pt x="0" y="741996"/>
                  </a:cubicBezTo>
                  <a:lnTo>
                    <a:pt x="0" y="67783"/>
                  </a:lnTo>
                  <a:cubicBezTo>
                    <a:pt x="0" y="49806"/>
                    <a:pt x="7141" y="32565"/>
                    <a:pt x="19853" y="19853"/>
                  </a:cubicBezTo>
                  <a:cubicBezTo>
                    <a:pt x="32565" y="7141"/>
                    <a:pt x="49806" y="0"/>
                    <a:pt x="6778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 cap="rnd">
              <a:solidFill>
                <a:srgbClr val="000000"/>
              </a:solidFill>
              <a:prstDash val="lgDash"/>
              <a:round/>
            </a:ln>
          </p:spPr>
        </p:sp>
        <p:sp>
          <p:nvSpPr>
            <p:cNvPr id="26" name="TextBox 26"/>
            <p:cNvSpPr txBox="1"/>
            <p:nvPr/>
          </p:nvSpPr>
          <p:spPr>
            <a:xfrm>
              <a:off x="0" y="-66675"/>
              <a:ext cx="1534173" cy="8764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grpSp>
        <p:nvGrpSpPr>
          <p:cNvPr id="27" name="Group 27"/>
          <p:cNvGrpSpPr>
            <a:grpSpLocks noChangeAspect="1"/>
          </p:cNvGrpSpPr>
          <p:nvPr/>
        </p:nvGrpSpPr>
        <p:grpSpPr>
          <a:xfrm>
            <a:off x="15145270" y="3795354"/>
            <a:ext cx="2094646" cy="2094646"/>
            <a:chOff x="0" y="0"/>
            <a:chExt cx="6350000" cy="6350000"/>
          </a:xfrm>
        </p:grpSpPr>
        <p:sp>
          <p:nvSpPr>
            <p:cNvPr id="28" name="Freeform 28"/>
            <p:cNvSpPr/>
            <p:nvPr/>
          </p:nvSpPr>
          <p:spPr>
            <a:xfrm>
              <a:off x="655320" y="655320"/>
              <a:ext cx="5039360" cy="5039360"/>
            </a:xfrm>
            <a:custGeom>
              <a:avLst/>
              <a:gdLst/>
              <a:ahLst/>
              <a:cxnLst/>
              <a:rect l="l" t="t" r="r" b="b"/>
              <a:pathLst>
                <a:path w="5039360" h="5039360">
                  <a:moveTo>
                    <a:pt x="2519680" y="0"/>
                  </a:moveTo>
                  <a:cubicBezTo>
                    <a:pt x="1127760" y="0"/>
                    <a:pt x="0" y="1127760"/>
                    <a:pt x="0" y="2519680"/>
                  </a:cubicBezTo>
                  <a:cubicBezTo>
                    <a:pt x="0" y="3911600"/>
                    <a:pt x="1127760" y="5039360"/>
                    <a:pt x="2519680" y="5039360"/>
                  </a:cubicBezTo>
                  <a:cubicBezTo>
                    <a:pt x="3911600" y="5039360"/>
                    <a:pt x="5039360" y="3911600"/>
                    <a:pt x="5039360" y="2519680"/>
                  </a:cubicBezTo>
                  <a:cubicBezTo>
                    <a:pt x="5039360" y="1127760"/>
                    <a:pt x="3911600" y="0"/>
                    <a:pt x="2519680" y="0"/>
                  </a:cubicBezTo>
                  <a:close/>
                </a:path>
              </a:pathLst>
            </a:custGeom>
            <a:blipFill>
              <a:blip r:embed="rId3"/>
              <a:stretch>
                <a:fillRect t="-24906" b="-24906"/>
              </a:stretch>
            </a:blipFill>
          </p:spPr>
        </p:sp>
        <p:sp>
          <p:nvSpPr>
            <p:cNvPr id="29" name="Freeform 2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3670" y="0"/>
                    <a:pt x="0" y="1424940"/>
                    <a:pt x="0" y="3175000"/>
                  </a:cubicBezTo>
                  <a:cubicBezTo>
                    <a:pt x="0" y="4925060"/>
                    <a:pt x="1423670" y="6350000"/>
                    <a:pt x="3175000" y="6350000"/>
                  </a:cubicBezTo>
                  <a:cubicBezTo>
                    <a:pt x="4925060" y="6350000"/>
                    <a:pt x="6350000" y="4926330"/>
                    <a:pt x="6350000" y="3175000"/>
                  </a:cubicBezTo>
                  <a:cubicBezTo>
                    <a:pt x="6350000" y="1424940"/>
                    <a:pt x="4926330" y="0"/>
                    <a:pt x="3175000" y="0"/>
                  </a:cubicBezTo>
                  <a:close/>
                  <a:moveTo>
                    <a:pt x="3175000" y="5833110"/>
                  </a:moveTo>
                  <a:cubicBezTo>
                    <a:pt x="1709420" y="5833110"/>
                    <a:pt x="516890" y="4640580"/>
                    <a:pt x="516890" y="3175000"/>
                  </a:cubicBezTo>
                  <a:cubicBezTo>
                    <a:pt x="516890" y="1709420"/>
                    <a:pt x="1709420" y="516890"/>
                    <a:pt x="3175000" y="516890"/>
                  </a:cubicBezTo>
                  <a:cubicBezTo>
                    <a:pt x="4640580" y="516890"/>
                    <a:pt x="5833110" y="1709420"/>
                    <a:pt x="5833110" y="3175000"/>
                  </a:cubicBezTo>
                  <a:cubicBezTo>
                    <a:pt x="5833110" y="4640580"/>
                    <a:pt x="4640580" y="5833110"/>
                    <a:pt x="3175000" y="5833110"/>
                  </a:cubicBezTo>
                  <a:close/>
                </a:path>
              </a:pathLst>
            </a:custGeom>
            <a:solidFill>
              <a:srgbClr val="212C56"/>
            </a:solidFill>
          </p:spPr>
        </p:sp>
      </p:grpSp>
      <p:sp>
        <p:nvSpPr>
          <p:cNvPr id="2" name="Freeform 2"/>
          <p:cNvSpPr/>
          <p:nvPr/>
        </p:nvSpPr>
        <p:spPr>
          <a:xfrm rot="-5400000">
            <a:off x="-377917" y="3474567"/>
            <a:ext cx="1022473" cy="511236"/>
          </a:xfrm>
          <a:custGeom>
            <a:avLst/>
            <a:gdLst/>
            <a:ahLst/>
            <a:cxnLst/>
            <a:rect l="l" t="t" r="r" b="b"/>
            <a:pathLst>
              <a:path w="1022473" h="511236">
                <a:moveTo>
                  <a:pt x="0" y="0"/>
                </a:moveTo>
                <a:lnTo>
                  <a:pt x="1022473" y="0"/>
                </a:lnTo>
                <a:lnTo>
                  <a:pt x="1022473" y="511237"/>
                </a:lnTo>
                <a:lnTo>
                  <a:pt x="0" y="51123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0800000">
            <a:off x="-912042" y="10146030"/>
            <a:ext cx="18171342" cy="1488977"/>
          </a:xfrm>
          <a:custGeom>
            <a:avLst/>
            <a:gdLst/>
            <a:ahLst/>
            <a:cxnLst/>
            <a:rect l="l" t="t" r="r" b="b"/>
            <a:pathLst>
              <a:path w="18171342" h="1488977">
                <a:moveTo>
                  <a:pt x="0" y="0"/>
                </a:moveTo>
                <a:lnTo>
                  <a:pt x="18171342" y="0"/>
                </a:lnTo>
                <a:lnTo>
                  <a:pt x="18171342" y="1488977"/>
                </a:lnTo>
                <a:lnTo>
                  <a:pt x="0" y="148897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t="-542230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9289414" y="1082004"/>
            <a:ext cx="4903239" cy="1184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200"/>
              </a:lnSpc>
            </a:pPr>
            <a:r>
              <a:rPr lang="en-US" sz="8000" b="1">
                <a:solidFill>
                  <a:srgbClr val="FFFFFF"/>
                </a:solidFill>
                <a:latin typeface="TT Norms Bold"/>
                <a:ea typeface="TT Norms Bold"/>
                <a:cs typeface="TT Norms Bold"/>
                <a:sym typeface="TT Norms Bold"/>
              </a:rPr>
              <a:t>AGENDA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-1147664" y="-1005277"/>
            <a:ext cx="9394899" cy="4117412"/>
            <a:chOff x="0" y="0"/>
            <a:chExt cx="1455516" cy="63789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455516" cy="637895"/>
            </a:xfrm>
            <a:custGeom>
              <a:avLst/>
              <a:gdLst/>
              <a:ahLst/>
              <a:cxnLst/>
              <a:rect l="l" t="t" r="r" b="b"/>
              <a:pathLst>
                <a:path w="1455516" h="637895">
                  <a:moveTo>
                    <a:pt x="0" y="0"/>
                  </a:moveTo>
                  <a:lnTo>
                    <a:pt x="1455516" y="0"/>
                  </a:lnTo>
                  <a:lnTo>
                    <a:pt x="1455516" y="637895"/>
                  </a:lnTo>
                  <a:lnTo>
                    <a:pt x="0" y="637895"/>
                  </a:lnTo>
                  <a:close/>
                </a:path>
              </a:pathLst>
            </a:custGeom>
            <a:blipFill>
              <a:blip r:embed="rId8"/>
              <a:stretch>
                <a:fillRect t="-15850" r="-27460" b="-52015"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>
            <a:off x="5873230" y="-429546"/>
            <a:ext cx="9272041" cy="3541681"/>
            <a:chOff x="0" y="0"/>
            <a:chExt cx="930920" cy="35558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930920" cy="355587"/>
            </a:xfrm>
            <a:custGeom>
              <a:avLst/>
              <a:gdLst/>
              <a:ahLst/>
              <a:cxnLst/>
              <a:rect l="l" t="t" r="r" b="b"/>
              <a:pathLst>
                <a:path w="930920" h="355587">
                  <a:moveTo>
                    <a:pt x="727720" y="0"/>
                  </a:moveTo>
                  <a:lnTo>
                    <a:pt x="0" y="0"/>
                  </a:lnTo>
                  <a:lnTo>
                    <a:pt x="203200" y="355587"/>
                  </a:lnTo>
                  <a:lnTo>
                    <a:pt x="930920" y="355587"/>
                  </a:lnTo>
                  <a:lnTo>
                    <a:pt x="72772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101600" y="-66675"/>
              <a:ext cx="727720" cy="4222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 rot="-10800000">
            <a:off x="4986388" y="-589970"/>
            <a:ext cx="4612179" cy="3862529"/>
            <a:chOff x="0" y="0"/>
            <a:chExt cx="812800" cy="680690"/>
          </a:xfrm>
        </p:grpSpPr>
        <p:sp>
          <p:nvSpPr>
            <p:cNvPr id="11" name="Freeform 11"/>
            <p:cNvSpPr/>
            <p:nvPr/>
          </p:nvSpPr>
          <p:spPr>
            <a:xfrm>
              <a:off x="20421" y="28584"/>
              <a:ext cx="771959" cy="652106"/>
            </a:xfrm>
            <a:custGeom>
              <a:avLst/>
              <a:gdLst/>
              <a:ahLst/>
              <a:cxnLst/>
              <a:rect l="l" t="t" r="r" b="b"/>
              <a:pathLst>
                <a:path w="771959" h="652106">
                  <a:moveTo>
                    <a:pt x="411794" y="14654"/>
                  </a:moveTo>
                  <a:lnTo>
                    <a:pt x="766564" y="608868"/>
                  </a:lnTo>
                  <a:cubicBezTo>
                    <a:pt x="771838" y="617701"/>
                    <a:pt x="771958" y="628686"/>
                    <a:pt x="766880" y="637632"/>
                  </a:cubicBezTo>
                  <a:cubicBezTo>
                    <a:pt x="761802" y="646578"/>
                    <a:pt x="752309" y="652106"/>
                    <a:pt x="742022" y="652106"/>
                  </a:cubicBezTo>
                  <a:lnTo>
                    <a:pt x="29936" y="652106"/>
                  </a:lnTo>
                  <a:cubicBezTo>
                    <a:pt x="19649" y="652106"/>
                    <a:pt x="10156" y="646578"/>
                    <a:pt x="5078" y="637632"/>
                  </a:cubicBezTo>
                  <a:cubicBezTo>
                    <a:pt x="0" y="628686"/>
                    <a:pt x="120" y="617701"/>
                    <a:pt x="5394" y="608868"/>
                  </a:cubicBezTo>
                  <a:lnTo>
                    <a:pt x="360164" y="14654"/>
                  </a:lnTo>
                  <a:cubicBezTo>
                    <a:pt x="365590" y="5566"/>
                    <a:pt x="375395" y="0"/>
                    <a:pt x="385979" y="0"/>
                  </a:cubicBezTo>
                  <a:cubicBezTo>
                    <a:pt x="396563" y="0"/>
                    <a:pt x="406368" y="5566"/>
                    <a:pt x="411794" y="14654"/>
                  </a:cubicBezTo>
                  <a:close/>
                </a:path>
              </a:pathLst>
            </a:custGeom>
            <a:solidFill>
              <a:srgbClr val="AB1736">
                <a:alpha val="89804"/>
              </a:srgbClr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127000" y="249360"/>
              <a:ext cx="558800" cy="3827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6297359" y="-429546"/>
            <a:ext cx="14319000" cy="3541681"/>
            <a:chOff x="0" y="0"/>
            <a:chExt cx="1437638" cy="355587"/>
          </a:xfrm>
        </p:grpSpPr>
        <p:sp>
          <p:nvSpPr>
            <p:cNvPr id="14" name="Freeform 14"/>
            <p:cNvSpPr/>
            <p:nvPr/>
          </p:nvSpPr>
          <p:spPr>
            <a:xfrm>
              <a:off x="6383" y="0"/>
              <a:ext cx="1424873" cy="355587"/>
            </a:xfrm>
            <a:custGeom>
              <a:avLst/>
              <a:gdLst/>
              <a:ahLst/>
              <a:cxnLst/>
              <a:rect l="l" t="t" r="r" b="b"/>
              <a:pathLst>
                <a:path w="1424873" h="355587">
                  <a:moveTo>
                    <a:pt x="1211835" y="0"/>
                  </a:moveTo>
                  <a:lnTo>
                    <a:pt x="9837" y="0"/>
                  </a:lnTo>
                  <a:cubicBezTo>
                    <a:pt x="6482" y="0"/>
                    <a:pt x="3380" y="1786"/>
                    <a:pt x="1696" y="4688"/>
                  </a:cubicBezTo>
                  <a:cubicBezTo>
                    <a:pt x="12" y="7590"/>
                    <a:pt x="0" y="11170"/>
                    <a:pt x="1665" y="14083"/>
                  </a:cubicBezTo>
                  <a:lnTo>
                    <a:pt x="188769" y="341504"/>
                  </a:lnTo>
                  <a:cubicBezTo>
                    <a:pt x="193746" y="350213"/>
                    <a:pt x="203007" y="355587"/>
                    <a:pt x="213037" y="355587"/>
                  </a:cubicBezTo>
                  <a:lnTo>
                    <a:pt x="1415035" y="355587"/>
                  </a:lnTo>
                  <a:cubicBezTo>
                    <a:pt x="1418391" y="355587"/>
                    <a:pt x="1421492" y="353801"/>
                    <a:pt x="1423176" y="350899"/>
                  </a:cubicBezTo>
                  <a:cubicBezTo>
                    <a:pt x="1424861" y="347997"/>
                    <a:pt x="1424872" y="344418"/>
                    <a:pt x="1423208" y="341504"/>
                  </a:cubicBezTo>
                  <a:lnTo>
                    <a:pt x="1236103" y="14083"/>
                  </a:lnTo>
                  <a:cubicBezTo>
                    <a:pt x="1231127" y="5374"/>
                    <a:pt x="1221865" y="0"/>
                    <a:pt x="1211835" y="0"/>
                  </a:cubicBezTo>
                  <a:close/>
                </a:path>
              </a:pathLst>
            </a:custGeom>
            <a:solidFill>
              <a:srgbClr val="212B56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101600" y="-66675"/>
              <a:ext cx="1234438" cy="4222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 rot="2513844" flipH="1">
            <a:off x="13393500" y="-665480"/>
            <a:ext cx="6677500" cy="2612572"/>
          </a:xfrm>
          <a:custGeom>
            <a:avLst/>
            <a:gdLst/>
            <a:ahLst/>
            <a:cxnLst/>
            <a:rect l="l" t="t" r="r" b="b"/>
            <a:pathLst>
              <a:path w="6677500" h="2612572">
                <a:moveTo>
                  <a:pt x="6677500" y="0"/>
                </a:moveTo>
                <a:lnTo>
                  <a:pt x="0" y="0"/>
                </a:lnTo>
                <a:lnTo>
                  <a:pt x="0" y="2612572"/>
                </a:lnTo>
                <a:lnTo>
                  <a:pt x="6677500" y="2612572"/>
                </a:lnTo>
                <a:lnTo>
                  <a:pt x="6677500" y="0"/>
                </a:lnTo>
                <a:close/>
              </a:path>
            </a:pathLst>
          </a:custGeom>
          <a:blipFill>
            <a:blip r:embed="rId9">
              <a:alphaModFix amt="50000"/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5400000">
            <a:off x="17259300" y="7096804"/>
            <a:ext cx="2057400" cy="807530"/>
          </a:xfrm>
          <a:custGeom>
            <a:avLst/>
            <a:gdLst/>
            <a:ahLst/>
            <a:cxnLst/>
            <a:rect l="l" t="t" r="r" b="b"/>
            <a:pathLst>
              <a:path w="2057400" h="807530">
                <a:moveTo>
                  <a:pt x="0" y="0"/>
                </a:moveTo>
                <a:lnTo>
                  <a:pt x="2057400" y="0"/>
                </a:lnTo>
                <a:lnTo>
                  <a:pt x="2057400" y="807530"/>
                </a:lnTo>
                <a:lnTo>
                  <a:pt x="0" y="80753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18" name="Group 18"/>
          <p:cNvGrpSpPr>
            <a:grpSpLocks noChangeAspect="1"/>
          </p:cNvGrpSpPr>
          <p:nvPr/>
        </p:nvGrpSpPr>
        <p:grpSpPr>
          <a:xfrm>
            <a:off x="4318395" y="3142749"/>
            <a:ext cx="2094646" cy="2094646"/>
            <a:chOff x="0" y="0"/>
            <a:chExt cx="6350000" cy="6350000"/>
          </a:xfrm>
        </p:grpSpPr>
        <p:sp>
          <p:nvSpPr>
            <p:cNvPr id="19" name="Freeform 19"/>
            <p:cNvSpPr/>
            <p:nvPr/>
          </p:nvSpPr>
          <p:spPr>
            <a:xfrm>
              <a:off x="655320" y="655320"/>
              <a:ext cx="5039360" cy="5039360"/>
            </a:xfrm>
            <a:custGeom>
              <a:avLst/>
              <a:gdLst/>
              <a:ahLst/>
              <a:cxnLst/>
              <a:rect l="l" t="t" r="r" b="b"/>
              <a:pathLst>
                <a:path w="5039360" h="5039360">
                  <a:moveTo>
                    <a:pt x="2519680" y="0"/>
                  </a:moveTo>
                  <a:cubicBezTo>
                    <a:pt x="1127760" y="0"/>
                    <a:pt x="0" y="1127760"/>
                    <a:pt x="0" y="2519680"/>
                  </a:cubicBezTo>
                  <a:cubicBezTo>
                    <a:pt x="0" y="3911600"/>
                    <a:pt x="1127760" y="5039360"/>
                    <a:pt x="2519680" y="5039360"/>
                  </a:cubicBezTo>
                  <a:cubicBezTo>
                    <a:pt x="3911600" y="5039360"/>
                    <a:pt x="5039360" y="3911600"/>
                    <a:pt x="5039360" y="2519680"/>
                  </a:cubicBezTo>
                  <a:cubicBezTo>
                    <a:pt x="5039360" y="1127760"/>
                    <a:pt x="3911600" y="0"/>
                    <a:pt x="2519680" y="0"/>
                  </a:cubicBezTo>
                  <a:close/>
                </a:path>
              </a:pathLst>
            </a:custGeom>
            <a:blipFill>
              <a:blip r:embed="rId13"/>
              <a:stretch>
                <a:fillRect l="-228913" t="-99266" r="-327771" b="-366303"/>
              </a:stretch>
            </a:blipFill>
          </p:spPr>
        </p:sp>
        <p:sp>
          <p:nvSpPr>
            <p:cNvPr id="20" name="Freeform 20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3670" y="0"/>
                    <a:pt x="0" y="1424940"/>
                    <a:pt x="0" y="3175000"/>
                  </a:cubicBezTo>
                  <a:cubicBezTo>
                    <a:pt x="0" y="4925060"/>
                    <a:pt x="1423670" y="6350000"/>
                    <a:pt x="3175000" y="6350000"/>
                  </a:cubicBezTo>
                  <a:cubicBezTo>
                    <a:pt x="4925060" y="6350000"/>
                    <a:pt x="6350000" y="4926330"/>
                    <a:pt x="6350000" y="3175000"/>
                  </a:cubicBezTo>
                  <a:cubicBezTo>
                    <a:pt x="6350000" y="1424940"/>
                    <a:pt x="4926330" y="0"/>
                    <a:pt x="3175000" y="0"/>
                  </a:cubicBezTo>
                  <a:close/>
                  <a:moveTo>
                    <a:pt x="3175000" y="5833110"/>
                  </a:moveTo>
                  <a:cubicBezTo>
                    <a:pt x="1709420" y="5833110"/>
                    <a:pt x="516890" y="4640580"/>
                    <a:pt x="516890" y="3175000"/>
                  </a:cubicBezTo>
                  <a:cubicBezTo>
                    <a:pt x="516890" y="1709420"/>
                    <a:pt x="1709420" y="516890"/>
                    <a:pt x="3175000" y="516890"/>
                  </a:cubicBezTo>
                  <a:cubicBezTo>
                    <a:pt x="4640580" y="516890"/>
                    <a:pt x="5833110" y="1709420"/>
                    <a:pt x="5833110" y="3175000"/>
                  </a:cubicBezTo>
                  <a:cubicBezTo>
                    <a:pt x="5833110" y="4640580"/>
                    <a:pt x="4640580" y="5833110"/>
                    <a:pt x="3175000" y="5833110"/>
                  </a:cubicBezTo>
                  <a:close/>
                </a:path>
              </a:pathLst>
            </a:custGeom>
            <a:solidFill>
              <a:srgbClr val="212C56"/>
            </a:solidFill>
          </p:spPr>
        </p:sp>
      </p:grpSp>
      <p:grpSp>
        <p:nvGrpSpPr>
          <p:cNvPr id="21" name="Group 21"/>
          <p:cNvGrpSpPr>
            <a:grpSpLocks noChangeAspect="1"/>
          </p:cNvGrpSpPr>
          <p:nvPr/>
        </p:nvGrpSpPr>
        <p:grpSpPr>
          <a:xfrm>
            <a:off x="12327420" y="3730186"/>
            <a:ext cx="2094646" cy="2094646"/>
            <a:chOff x="0" y="0"/>
            <a:chExt cx="6350000" cy="6350000"/>
          </a:xfrm>
        </p:grpSpPr>
        <p:sp>
          <p:nvSpPr>
            <p:cNvPr id="22" name="Freeform 22"/>
            <p:cNvSpPr/>
            <p:nvPr/>
          </p:nvSpPr>
          <p:spPr>
            <a:xfrm>
              <a:off x="655320" y="655320"/>
              <a:ext cx="5039360" cy="5039360"/>
            </a:xfrm>
            <a:custGeom>
              <a:avLst/>
              <a:gdLst/>
              <a:ahLst/>
              <a:cxnLst/>
              <a:rect l="l" t="t" r="r" b="b"/>
              <a:pathLst>
                <a:path w="5039360" h="5039360">
                  <a:moveTo>
                    <a:pt x="2519680" y="0"/>
                  </a:moveTo>
                  <a:cubicBezTo>
                    <a:pt x="1127760" y="0"/>
                    <a:pt x="0" y="1127760"/>
                    <a:pt x="0" y="2519680"/>
                  </a:cubicBezTo>
                  <a:cubicBezTo>
                    <a:pt x="0" y="3911600"/>
                    <a:pt x="1127760" y="5039360"/>
                    <a:pt x="2519680" y="5039360"/>
                  </a:cubicBezTo>
                  <a:cubicBezTo>
                    <a:pt x="3911600" y="5039360"/>
                    <a:pt x="5039360" y="3911600"/>
                    <a:pt x="5039360" y="2519680"/>
                  </a:cubicBezTo>
                  <a:cubicBezTo>
                    <a:pt x="5039360" y="1127760"/>
                    <a:pt x="3911600" y="0"/>
                    <a:pt x="2519680" y="0"/>
                  </a:cubicBezTo>
                  <a:close/>
                </a:path>
              </a:pathLst>
            </a:custGeom>
            <a:blipFill>
              <a:blip r:embed="rId14"/>
              <a:stretch>
                <a:fillRect t="-24906" b="-24906"/>
              </a:stretch>
            </a:blipFill>
          </p:spPr>
        </p:sp>
        <p:sp>
          <p:nvSpPr>
            <p:cNvPr id="23" name="Freeform 2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3670" y="0"/>
                    <a:pt x="0" y="1424940"/>
                    <a:pt x="0" y="3175000"/>
                  </a:cubicBezTo>
                  <a:cubicBezTo>
                    <a:pt x="0" y="4925060"/>
                    <a:pt x="1423670" y="6350000"/>
                    <a:pt x="3175000" y="6350000"/>
                  </a:cubicBezTo>
                  <a:cubicBezTo>
                    <a:pt x="4925060" y="6350000"/>
                    <a:pt x="6350000" y="4926330"/>
                    <a:pt x="6350000" y="3175000"/>
                  </a:cubicBezTo>
                  <a:cubicBezTo>
                    <a:pt x="6350000" y="1424940"/>
                    <a:pt x="4926330" y="0"/>
                    <a:pt x="3175000" y="0"/>
                  </a:cubicBezTo>
                  <a:close/>
                  <a:moveTo>
                    <a:pt x="3175000" y="5833110"/>
                  </a:moveTo>
                  <a:cubicBezTo>
                    <a:pt x="1709420" y="5833110"/>
                    <a:pt x="516890" y="4640580"/>
                    <a:pt x="516890" y="3175000"/>
                  </a:cubicBezTo>
                  <a:cubicBezTo>
                    <a:pt x="516890" y="1709420"/>
                    <a:pt x="1709420" y="516890"/>
                    <a:pt x="3175000" y="516890"/>
                  </a:cubicBezTo>
                  <a:cubicBezTo>
                    <a:pt x="4640580" y="516890"/>
                    <a:pt x="5833110" y="1709420"/>
                    <a:pt x="5833110" y="3175000"/>
                  </a:cubicBezTo>
                  <a:cubicBezTo>
                    <a:pt x="5833110" y="4640580"/>
                    <a:pt x="4640580" y="5833110"/>
                    <a:pt x="3175000" y="5833110"/>
                  </a:cubicBezTo>
                  <a:close/>
                </a:path>
              </a:pathLst>
            </a:custGeom>
            <a:solidFill>
              <a:srgbClr val="212C56"/>
            </a:solidFill>
          </p:spPr>
        </p:sp>
      </p:grpSp>
      <p:grpSp>
        <p:nvGrpSpPr>
          <p:cNvPr id="30" name="Group 30"/>
          <p:cNvGrpSpPr/>
          <p:nvPr/>
        </p:nvGrpSpPr>
        <p:grpSpPr>
          <a:xfrm>
            <a:off x="12059170" y="6471869"/>
            <a:ext cx="5724777" cy="3580461"/>
            <a:chOff x="0" y="0"/>
            <a:chExt cx="1507760" cy="943002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1507760" cy="943002"/>
            </a:xfrm>
            <a:custGeom>
              <a:avLst/>
              <a:gdLst/>
              <a:ahLst/>
              <a:cxnLst/>
              <a:rect l="l" t="t" r="r" b="b"/>
              <a:pathLst>
                <a:path w="1507760" h="943002">
                  <a:moveTo>
                    <a:pt x="68970" y="0"/>
                  </a:moveTo>
                  <a:lnTo>
                    <a:pt x="1438790" y="0"/>
                  </a:lnTo>
                  <a:cubicBezTo>
                    <a:pt x="1457082" y="0"/>
                    <a:pt x="1474625" y="7266"/>
                    <a:pt x="1487559" y="20201"/>
                  </a:cubicBezTo>
                  <a:cubicBezTo>
                    <a:pt x="1500494" y="33135"/>
                    <a:pt x="1507760" y="50678"/>
                    <a:pt x="1507760" y="68970"/>
                  </a:cubicBezTo>
                  <a:lnTo>
                    <a:pt x="1507760" y="874032"/>
                  </a:lnTo>
                  <a:cubicBezTo>
                    <a:pt x="1507760" y="892324"/>
                    <a:pt x="1500494" y="909867"/>
                    <a:pt x="1487559" y="922801"/>
                  </a:cubicBezTo>
                  <a:cubicBezTo>
                    <a:pt x="1474625" y="935736"/>
                    <a:pt x="1457082" y="943002"/>
                    <a:pt x="1438790" y="943002"/>
                  </a:cubicBezTo>
                  <a:lnTo>
                    <a:pt x="68970" y="943002"/>
                  </a:lnTo>
                  <a:cubicBezTo>
                    <a:pt x="50678" y="943002"/>
                    <a:pt x="33135" y="935736"/>
                    <a:pt x="20201" y="922801"/>
                  </a:cubicBezTo>
                  <a:cubicBezTo>
                    <a:pt x="7266" y="909867"/>
                    <a:pt x="0" y="892324"/>
                    <a:pt x="0" y="874032"/>
                  </a:cubicBezTo>
                  <a:lnTo>
                    <a:pt x="0" y="68970"/>
                  </a:lnTo>
                  <a:cubicBezTo>
                    <a:pt x="0" y="50678"/>
                    <a:pt x="7266" y="33135"/>
                    <a:pt x="20201" y="20201"/>
                  </a:cubicBezTo>
                  <a:cubicBezTo>
                    <a:pt x="33135" y="7266"/>
                    <a:pt x="50678" y="0"/>
                    <a:pt x="6897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66675" cap="rnd">
              <a:solidFill>
                <a:srgbClr val="000000"/>
              </a:solidFill>
              <a:prstDash val="sysDot"/>
              <a:round/>
            </a:ln>
          </p:spPr>
        </p:sp>
        <p:sp>
          <p:nvSpPr>
            <p:cNvPr id="32" name="TextBox 32"/>
            <p:cNvSpPr txBox="1"/>
            <p:nvPr/>
          </p:nvSpPr>
          <p:spPr>
            <a:xfrm>
              <a:off x="0" y="-66675"/>
              <a:ext cx="1507760" cy="10096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grpSp>
        <p:nvGrpSpPr>
          <p:cNvPr id="33" name="Group 33"/>
          <p:cNvGrpSpPr>
            <a:grpSpLocks noChangeAspect="1"/>
          </p:cNvGrpSpPr>
          <p:nvPr/>
        </p:nvGrpSpPr>
        <p:grpSpPr>
          <a:xfrm>
            <a:off x="12506594" y="6818849"/>
            <a:ext cx="2094646" cy="2094646"/>
            <a:chOff x="0" y="0"/>
            <a:chExt cx="6350000" cy="6350000"/>
          </a:xfrm>
        </p:grpSpPr>
        <p:sp>
          <p:nvSpPr>
            <p:cNvPr id="34" name="Freeform 34"/>
            <p:cNvSpPr/>
            <p:nvPr/>
          </p:nvSpPr>
          <p:spPr>
            <a:xfrm>
              <a:off x="655320" y="655320"/>
              <a:ext cx="5039360" cy="5039360"/>
            </a:xfrm>
            <a:custGeom>
              <a:avLst/>
              <a:gdLst/>
              <a:ahLst/>
              <a:cxnLst/>
              <a:rect l="l" t="t" r="r" b="b"/>
              <a:pathLst>
                <a:path w="5039360" h="5039360">
                  <a:moveTo>
                    <a:pt x="2519680" y="0"/>
                  </a:moveTo>
                  <a:cubicBezTo>
                    <a:pt x="1127760" y="0"/>
                    <a:pt x="0" y="1127760"/>
                    <a:pt x="0" y="2519680"/>
                  </a:cubicBezTo>
                  <a:cubicBezTo>
                    <a:pt x="0" y="3911600"/>
                    <a:pt x="1127760" y="5039360"/>
                    <a:pt x="2519680" y="5039360"/>
                  </a:cubicBezTo>
                  <a:cubicBezTo>
                    <a:pt x="3911600" y="5039360"/>
                    <a:pt x="5039360" y="3911600"/>
                    <a:pt x="5039360" y="2519680"/>
                  </a:cubicBezTo>
                  <a:cubicBezTo>
                    <a:pt x="5039360" y="1127760"/>
                    <a:pt x="3911600" y="0"/>
                    <a:pt x="2519680" y="0"/>
                  </a:cubicBezTo>
                  <a:close/>
                </a:path>
              </a:pathLst>
            </a:custGeom>
            <a:blipFill>
              <a:blip r:embed="rId15"/>
              <a:stretch>
                <a:fillRect t="-24906" b="-24906"/>
              </a:stretch>
            </a:blipFill>
          </p:spPr>
        </p:sp>
        <p:sp>
          <p:nvSpPr>
            <p:cNvPr id="35" name="Freeform 3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3670" y="0"/>
                    <a:pt x="0" y="1424940"/>
                    <a:pt x="0" y="3175000"/>
                  </a:cubicBezTo>
                  <a:cubicBezTo>
                    <a:pt x="0" y="4925060"/>
                    <a:pt x="1423670" y="6350000"/>
                    <a:pt x="3175000" y="6350000"/>
                  </a:cubicBezTo>
                  <a:cubicBezTo>
                    <a:pt x="4925060" y="6350000"/>
                    <a:pt x="6350000" y="4926330"/>
                    <a:pt x="6350000" y="3175000"/>
                  </a:cubicBezTo>
                  <a:cubicBezTo>
                    <a:pt x="6350000" y="1424940"/>
                    <a:pt x="4926330" y="0"/>
                    <a:pt x="3175000" y="0"/>
                  </a:cubicBezTo>
                  <a:close/>
                  <a:moveTo>
                    <a:pt x="3175000" y="5833110"/>
                  </a:moveTo>
                  <a:cubicBezTo>
                    <a:pt x="1709420" y="5833110"/>
                    <a:pt x="516890" y="4640580"/>
                    <a:pt x="516890" y="3175000"/>
                  </a:cubicBezTo>
                  <a:cubicBezTo>
                    <a:pt x="516890" y="1709420"/>
                    <a:pt x="1709420" y="516890"/>
                    <a:pt x="3175000" y="516890"/>
                  </a:cubicBezTo>
                  <a:cubicBezTo>
                    <a:pt x="4640580" y="516890"/>
                    <a:pt x="5833110" y="1709420"/>
                    <a:pt x="5833110" y="3175000"/>
                  </a:cubicBezTo>
                  <a:cubicBezTo>
                    <a:pt x="5833110" y="4640580"/>
                    <a:pt x="4640580" y="5833110"/>
                    <a:pt x="3175000" y="5833110"/>
                  </a:cubicBezTo>
                  <a:close/>
                </a:path>
              </a:pathLst>
            </a:custGeom>
            <a:solidFill>
              <a:srgbClr val="212C56"/>
            </a:solidFill>
          </p:spPr>
        </p:sp>
      </p:grpSp>
      <p:grpSp>
        <p:nvGrpSpPr>
          <p:cNvPr id="36" name="Group 36"/>
          <p:cNvGrpSpPr>
            <a:grpSpLocks noChangeAspect="1"/>
          </p:cNvGrpSpPr>
          <p:nvPr/>
        </p:nvGrpSpPr>
        <p:grpSpPr>
          <a:xfrm>
            <a:off x="15326341" y="6818849"/>
            <a:ext cx="2094646" cy="2094646"/>
            <a:chOff x="0" y="0"/>
            <a:chExt cx="6350000" cy="6350000"/>
          </a:xfrm>
        </p:grpSpPr>
        <p:sp>
          <p:nvSpPr>
            <p:cNvPr id="37" name="Freeform 37"/>
            <p:cNvSpPr/>
            <p:nvPr/>
          </p:nvSpPr>
          <p:spPr>
            <a:xfrm>
              <a:off x="655320" y="655320"/>
              <a:ext cx="5039360" cy="5039360"/>
            </a:xfrm>
            <a:custGeom>
              <a:avLst/>
              <a:gdLst/>
              <a:ahLst/>
              <a:cxnLst/>
              <a:rect l="l" t="t" r="r" b="b"/>
              <a:pathLst>
                <a:path w="5039360" h="5039360">
                  <a:moveTo>
                    <a:pt x="2519680" y="0"/>
                  </a:moveTo>
                  <a:cubicBezTo>
                    <a:pt x="1127760" y="0"/>
                    <a:pt x="0" y="1127760"/>
                    <a:pt x="0" y="2519680"/>
                  </a:cubicBezTo>
                  <a:cubicBezTo>
                    <a:pt x="0" y="3911600"/>
                    <a:pt x="1127760" y="5039360"/>
                    <a:pt x="2519680" y="5039360"/>
                  </a:cubicBezTo>
                  <a:cubicBezTo>
                    <a:pt x="3911600" y="5039360"/>
                    <a:pt x="5039360" y="3911600"/>
                    <a:pt x="5039360" y="2519680"/>
                  </a:cubicBezTo>
                  <a:cubicBezTo>
                    <a:pt x="5039360" y="1127760"/>
                    <a:pt x="3911600" y="0"/>
                    <a:pt x="2519680" y="0"/>
                  </a:cubicBezTo>
                  <a:close/>
                </a:path>
              </a:pathLst>
            </a:custGeom>
            <a:blipFill>
              <a:blip r:embed="rId16"/>
              <a:stretch>
                <a:fillRect t="-5434" b="-41086"/>
              </a:stretch>
            </a:blipFill>
          </p:spPr>
        </p:sp>
        <p:sp>
          <p:nvSpPr>
            <p:cNvPr id="38" name="Freeform 38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3670" y="0"/>
                    <a:pt x="0" y="1424940"/>
                    <a:pt x="0" y="3175000"/>
                  </a:cubicBezTo>
                  <a:cubicBezTo>
                    <a:pt x="0" y="4925060"/>
                    <a:pt x="1423670" y="6350000"/>
                    <a:pt x="3175000" y="6350000"/>
                  </a:cubicBezTo>
                  <a:cubicBezTo>
                    <a:pt x="4925060" y="6350000"/>
                    <a:pt x="6350000" y="4926330"/>
                    <a:pt x="6350000" y="3175000"/>
                  </a:cubicBezTo>
                  <a:cubicBezTo>
                    <a:pt x="6350000" y="1424940"/>
                    <a:pt x="4926330" y="0"/>
                    <a:pt x="3175000" y="0"/>
                  </a:cubicBezTo>
                  <a:close/>
                  <a:moveTo>
                    <a:pt x="3175000" y="5833110"/>
                  </a:moveTo>
                  <a:cubicBezTo>
                    <a:pt x="1709420" y="5833110"/>
                    <a:pt x="516890" y="4640580"/>
                    <a:pt x="516890" y="3175000"/>
                  </a:cubicBezTo>
                  <a:cubicBezTo>
                    <a:pt x="516890" y="1709420"/>
                    <a:pt x="1709420" y="516890"/>
                    <a:pt x="3175000" y="516890"/>
                  </a:cubicBezTo>
                  <a:cubicBezTo>
                    <a:pt x="4640580" y="516890"/>
                    <a:pt x="5833110" y="1709420"/>
                    <a:pt x="5833110" y="3175000"/>
                  </a:cubicBezTo>
                  <a:cubicBezTo>
                    <a:pt x="5833110" y="4640580"/>
                    <a:pt x="4640580" y="5833110"/>
                    <a:pt x="3175000" y="5833110"/>
                  </a:cubicBezTo>
                  <a:close/>
                </a:path>
              </a:pathLst>
            </a:custGeom>
            <a:solidFill>
              <a:srgbClr val="212C56"/>
            </a:solidFill>
          </p:spPr>
        </p:sp>
      </p:grpSp>
      <p:sp>
        <p:nvSpPr>
          <p:cNvPr id="39" name="AutoShape 39"/>
          <p:cNvSpPr/>
          <p:nvPr/>
        </p:nvSpPr>
        <p:spPr>
          <a:xfrm flipH="1">
            <a:off x="5197084" y="6376119"/>
            <a:ext cx="12325" cy="673854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0" name="AutoShape 40"/>
          <p:cNvSpPr/>
          <p:nvPr/>
        </p:nvSpPr>
        <p:spPr>
          <a:xfrm>
            <a:off x="1284318" y="7031709"/>
            <a:ext cx="8569867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1" name="AutoShape 41"/>
          <p:cNvSpPr/>
          <p:nvPr/>
        </p:nvSpPr>
        <p:spPr>
          <a:xfrm flipH="1">
            <a:off x="1271993" y="7030992"/>
            <a:ext cx="24650" cy="1309746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2" name="Freeform 42"/>
          <p:cNvSpPr/>
          <p:nvPr/>
        </p:nvSpPr>
        <p:spPr>
          <a:xfrm>
            <a:off x="2362485" y="8332080"/>
            <a:ext cx="1791100" cy="1639685"/>
          </a:xfrm>
          <a:custGeom>
            <a:avLst/>
            <a:gdLst/>
            <a:ahLst/>
            <a:cxnLst/>
            <a:rect l="l" t="t" r="r" b="b"/>
            <a:pathLst>
              <a:path w="1682513" h="1639685">
                <a:moveTo>
                  <a:pt x="0" y="0"/>
                </a:moveTo>
                <a:lnTo>
                  <a:pt x="1682513" y="0"/>
                </a:lnTo>
                <a:lnTo>
                  <a:pt x="1682513" y="1639686"/>
                </a:lnTo>
                <a:lnTo>
                  <a:pt x="0" y="1639686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43" name="AutoShape 43"/>
          <p:cNvSpPr/>
          <p:nvPr/>
        </p:nvSpPr>
        <p:spPr>
          <a:xfrm flipH="1">
            <a:off x="3293941" y="7050332"/>
            <a:ext cx="24650" cy="1309746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4" name="Freeform 44"/>
          <p:cNvSpPr/>
          <p:nvPr/>
        </p:nvSpPr>
        <p:spPr>
          <a:xfrm>
            <a:off x="4424098" y="8275694"/>
            <a:ext cx="1682513" cy="1639685"/>
          </a:xfrm>
          <a:custGeom>
            <a:avLst/>
            <a:gdLst/>
            <a:ahLst/>
            <a:cxnLst/>
            <a:rect l="l" t="t" r="r" b="b"/>
            <a:pathLst>
              <a:path w="1682513" h="1639685">
                <a:moveTo>
                  <a:pt x="0" y="0"/>
                </a:moveTo>
                <a:lnTo>
                  <a:pt x="1682513" y="0"/>
                </a:lnTo>
                <a:lnTo>
                  <a:pt x="1682513" y="1639686"/>
                </a:lnTo>
                <a:lnTo>
                  <a:pt x="0" y="1639686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45" name="AutoShape 45"/>
          <p:cNvSpPr/>
          <p:nvPr/>
        </p:nvSpPr>
        <p:spPr>
          <a:xfrm flipH="1">
            <a:off x="5184759" y="7032067"/>
            <a:ext cx="24650" cy="1309746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6" name="Freeform 46"/>
          <p:cNvSpPr/>
          <p:nvPr/>
        </p:nvSpPr>
        <p:spPr>
          <a:xfrm>
            <a:off x="6495968" y="8262099"/>
            <a:ext cx="2018017" cy="1639685"/>
          </a:xfrm>
          <a:custGeom>
            <a:avLst/>
            <a:gdLst/>
            <a:ahLst/>
            <a:cxnLst/>
            <a:rect l="l" t="t" r="r" b="b"/>
            <a:pathLst>
              <a:path w="1682513" h="1639685">
                <a:moveTo>
                  <a:pt x="0" y="0"/>
                </a:moveTo>
                <a:lnTo>
                  <a:pt x="1682513" y="0"/>
                </a:lnTo>
                <a:lnTo>
                  <a:pt x="1682513" y="1639686"/>
                </a:lnTo>
                <a:lnTo>
                  <a:pt x="0" y="1639686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47" name="AutoShape 47"/>
          <p:cNvSpPr/>
          <p:nvPr/>
        </p:nvSpPr>
        <p:spPr>
          <a:xfrm flipH="1">
            <a:off x="7504399" y="7031350"/>
            <a:ext cx="24650" cy="1309746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8" name="Freeform 48"/>
          <p:cNvSpPr/>
          <p:nvPr/>
        </p:nvSpPr>
        <p:spPr>
          <a:xfrm>
            <a:off x="8834305" y="8285812"/>
            <a:ext cx="2088830" cy="1639685"/>
          </a:xfrm>
          <a:custGeom>
            <a:avLst/>
            <a:gdLst/>
            <a:ahLst/>
            <a:cxnLst/>
            <a:rect l="l" t="t" r="r" b="b"/>
            <a:pathLst>
              <a:path w="1682513" h="1639685">
                <a:moveTo>
                  <a:pt x="0" y="0"/>
                </a:moveTo>
                <a:lnTo>
                  <a:pt x="1682513" y="0"/>
                </a:lnTo>
                <a:lnTo>
                  <a:pt x="1682513" y="1639686"/>
                </a:lnTo>
                <a:lnTo>
                  <a:pt x="0" y="1639686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49" name="AutoShape 49"/>
          <p:cNvSpPr/>
          <p:nvPr/>
        </p:nvSpPr>
        <p:spPr>
          <a:xfrm flipH="1">
            <a:off x="9810488" y="7049974"/>
            <a:ext cx="24650" cy="1309746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0" name="Freeform 50"/>
          <p:cNvSpPr/>
          <p:nvPr/>
        </p:nvSpPr>
        <p:spPr>
          <a:xfrm>
            <a:off x="275665" y="8332079"/>
            <a:ext cx="1836929" cy="1639685"/>
          </a:xfrm>
          <a:custGeom>
            <a:avLst/>
            <a:gdLst/>
            <a:ahLst/>
            <a:cxnLst/>
            <a:rect l="l" t="t" r="r" b="b"/>
            <a:pathLst>
              <a:path w="1682513" h="1639685">
                <a:moveTo>
                  <a:pt x="0" y="0"/>
                </a:moveTo>
                <a:lnTo>
                  <a:pt x="1682513" y="0"/>
                </a:lnTo>
                <a:lnTo>
                  <a:pt x="1682513" y="1639685"/>
                </a:lnTo>
                <a:lnTo>
                  <a:pt x="0" y="1639685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51" name="TextBox 51"/>
          <p:cNvSpPr txBox="1"/>
          <p:nvPr/>
        </p:nvSpPr>
        <p:spPr>
          <a:xfrm>
            <a:off x="8146718" y="763445"/>
            <a:ext cx="9093198" cy="1184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00"/>
              </a:lnSpc>
            </a:pPr>
            <a:r>
              <a:rPr lang="en-US" sz="8000" b="1">
                <a:solidFill>
                  <a:srgbClr val="FFFFFF"/>
                </a:solidFill>
                <a:latin typeface="TT Norms Bold"/>
                <a:ea typeface="TT Norms Bold"/>
                <a:cs typeface="TT Norms Bold"/>
                <a:sym typeface="TT Norms Bold"/>
              </a:rPr>
              <a:t>STA YEAR 8 TEAM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3443043" y="5832850"/>
            <a:ext cx="3934957" cy="5143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Year 8 Form Tutors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864670" y="8264828"/>
            <a:ext cx="863947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8A</a:t>
            </a:r>
          </a:p>
        </p:txBody>
      </p:sp>
      <p:sp>
        <p:nvSpPr>
          <p:cNvPr id="54" name="TextBox 54"/>
          <p:cNvSpPr txBox="1"/>
          <p:nvPr/>
        </p:nvSpPr>
        <p:spPr>
          <a:xfrm>
            <a:off x="2842177" y="8264828"/>
            <a:ext cx="865436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8B</a:t>
            </a:r>
          </a:p>
        </p:txBody>
      </p:sp>
      <p:sp>
        <p:nvSpPr>
          <p:cNvPr id="55" name="TextBox 55"/>
          <p:cNvSpPr txBox="1"/>
          <p:nvPr/>
        </p:nvSpPr>
        <p:spPr>
          <a:xfrm>
            <a:off x="4763697" y="8340669"/>
            <a:ext cx="866775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8C</a:t>
            </a:r>
          </a:p>
        </p:txBody>
      </p:sp>
      <p:sp>
        <p:nvSpPr>
          <p:cNvPr id="56" name="TextBox 56"/>
          <p:cNvSpPr txBox="1"/>
          <p:nvPr/>
        </p:nvSpPr>
        <p:spPr>
          <a:xfrm>
            <a:off x="6998011" y="8340669"/>
            <a:ext cx="1359202" cy="8870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8M</a:t>
            </a:r>
          </a:p>
        </p:txBody>
      </p:sp>
      <p:sp>
        <p:nvSpPr>
          <p:cNvPr id="57" name="TextBox 57"/>
          <p:cNvSpPr txBox="1"/>
          <p:nvPr/>
        </p:nvSpPr>
        <p:spPr>
          <a:xfrm>
            <a:off x="9324359" y="8340669"/>
            <a:ext cx="1281535" cy="8870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8W</a:t>
            </a:r>
          </a:p>
        </p:txBody>
      </p:sp>
      <p:sp>
        <p:nvSpPr>
          <p:cNvPr id="58" name="TextBox 58"/>
          <p:cNvSpPr txBox="1"/>
          <p:nvPr/>
        </p:nvSpPr>
        <p:spPr>
          <a:xfrm>
            <a:off x="388938" y="9189664"/>
            <a:ext cx="1757379" cy="7277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Mrs</a:t>
            </a:r>
            <a:r>
              <a:rPr lang="en-US" sz="2100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J Craig / </a:t>
            </a:r>
            <a:r>
              <a:rPr lang="en-US" sz="2100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Mr</a:t>
            </a:r>
            <a:r>
              <a:rPr lang="en-US" sz="2100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R Grant</a:t>
            </a:r>
          </a:p>
        </p:txBody>
      </p:sp>
      <p:sp>
        <p:nvSpPr>
          <p:cNvPr id="59" name="TextBox 59"/>
          <p:cNvSpPr txBox="1"/>
          <p:nvPr/>
        </p:nvSpPr>
        <p:spPr>
          <a:xfrm>
            <a:off x="2396205" y="9189664"/>
            <a:ext cx="1757379" cy="3562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Mrs L James</a:t>
            </a:r>
          </a:p>
        </p:txBody>
      </p:sp>
      <p:sp>
        <p:nvSpPr>
          <p:cNvPr id="60" name="TextBox 60"/>
          <p:cNvSpPr txBox="1"/>
          <p:nvPr/>
        </p:nvSpPr>
        <p:spPr>
          <a:xfrm>
            <a:off x="4318395" y="9208714"/>
            <a:ext cx="1757379" cy="3562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Ms R Lomas</a:t>
            </a:r>
          </a:p>
        </p:txBody>
      </p:sp>
      <p:sp>
        <p:nvSpPr>
          <p:cNvPr id="61" name="TextBox 61"/>
          <p:cNvSpPr txBox="1"/>
          <p:nvPr/>
        </p:nvSpPr>
        <p:spPr>
          <a:xfrm>
            <a:off x="6552977" y="9284914"/>
            <a:ext cx="1949877" cy="3562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Ms M Nadeem</a:t>
            </a:r>
          </a:p>
        </p:txBody>
      </p:sp>
      <p:sp>
        <p:nvSpPr>
          <p:cNvPr id="62" name="TextBox 62"/>
          <p:cNvSpPr txBox="1"/>
          <p:nvPr/>
        </p:nvSpPr>
        <p:spPr>
          <a:xfrm>
            <a:off x="8931798" y="9348732"/>
            <a:ext cx="1757379" cy="3562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Mrs C Eaton</a:t>
            </a:r>
          </a:p>
        </p:txBody>
      </p:sp>
      <p:sp>
        <p:nvSpPr>
          <p:cNvPr id="63" name="TextBox 63"/>
          <p:cNvSpPr txBox="1"/>
          <p:nvPr/>
        </p:nvSpPr>
        <p:spPr>
          <a:xfrm>
            <a:off x="3658843" y="5262190"/>
            <a:ext cx="3503356" cy="3718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600" b="1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Miss F McMahon HOY</a:t>
            </a:r>
          </a:p>
        </p:txBody>
      </p:sp>
      <p:sp>
        <p:nvSpPr>
          <p:cNvPr id="64" name="TextBox 64"/>
          <p:cNvSpPr txBox="1"/>
          <p:nvPr/>
        </p:nvSpPr>
        <p:spPr>
          <a:xfrm>
            <a:off x="11906484" y="5851900"/>
            <a:ext cx="3182707" cy="3562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Mrs A Harris</a:t>
            </a:r>
          </a:p>
        </p:txBody>
      </p:sp>
      <p:sp>
        <p:nvSpPr>
          <p:cNvPr id="65" name="TextBox 65"/>
          <p:cNvSpPr txBox="1"/>
          <p:nvPr/>
        </p:nvSpPr>
        <p:spPr>
          <a:xfrm>
            <a:off x="14601240" y="5851900"/>
            <a:ext cx="3182707" cy="3562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Mr P Giblin</a:t>
            </a:r>
          </a:p>
        </p:txBody>
      </p:sp>
      <p:sp>
        <p:nvSpPr>
          <p:cNvPr id="66" name="TextBox 66"/>
          <p:cNvSpPr txBox="1"/>
          <p:nvPr/>
        </p:nvSpPr>
        <p:spPr>
          <a:xfrm>
            <a:off x="13753258" y="3298400"/>
            <a:ext cx="2336602" cy="8682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Year 8 SLT Links</a:t>
            </a:r>
          </a:p>
        </p:txBody>
      </p:sp>
      <p:sp>
        <p:nvSpPr>
          <p:cNvPr id="67" name="TextBox 67"/>
          <p:cNvSpPr txBox="1"/>
          <p:nvPr/>
        </p:nvSpPr>
        <p:spPr>
          <a:xfrm>
            <a:off x="12070302" y="8875395"/>
            <a:ext cx="3182707" cy="10991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Mr K Speake - </a:t>
            </a:r>
          </a:p>
          <a:p>
            <a:pPr algn="ctr">
              <a:lnSpc>
                <a:spcPts val="2940"/>
              </a:lnSpc>
            </a:pPr>
            <a:r>
              <a:rPr lang="en-US" sz="21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Assistant Headteacher -DSL </a:t>
            </a:r>
          </a:p>
        </p:txBody>
      </p:sp>
      <p:sp>
        <p:nvSpPr>
          <p:cNvPr id="68" name="TextBox 68"/>
          <p:cNvSpPr txBox="1"/>
          <p:nvPr/>
        </p:nvSpPr>
        <p:spPr>
          <a:xfrm>
            <a:off x="14932691" y="8913439"/>
            <a:ext cx="3182707" cy="7277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Mr A Campbell- Headteacher</a:t>
            </a:r>
          </a:p>
        </p:txBody>
      </p:sp>
      <p:sp>
        <p:nvSpPr>
          <p:cNvPr id="69" name="Slide Number Placeholder 68">
            <a:extLst>
              <a:ext uri="{FF2B5EF4-FFF2-40B4-BE49-F238E27FC236}">
                <a16:creationId xmlns:a16="http://schemas.microsoft.com/office/drawing/2014/main" id="{66827F14-AE47-4829-92F0-B150A58D4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53" grpId="0"/>
      <p:bldP spid="54" grpId="0"/>
      <p:bldP spid="55" grpId="0"/>
      <p:bldP spid="56" grpId="0"/>
      <p:bldP spid="57" grpId="0"/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6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0800000">
            <a:off x="-3017006" y="-513070"/>
            <a:ext cx="10399005" cy="10281761"/>
            <a:chOff x="0" y="0"/>
            <a:chExt cx="406400" cy="40181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6400" cy="401818"/>
            </a:xfrm>
            <a:custGeom>
              <a:avLst/>
              <a:gdLst/>
              <a:ahLst/>
              <a:cxnLst/>
              <a:rect l="l" t="t" r="r" b="b"/>
              <a:pathLst>
                <a:path w="406400" h="401818">
                  <a:moveTo>
                    <a:pt x="203200" y="0"/>
                  </a:moveTo>
                  <a:lnTo>
                    <a:pt x="406400" y="0"/>
                  </a:lnTo>
                  <a:lnTo>
                    <a:pt x="203200" y="401818"/>
                  </a:lnTo>
                  <a:lnTo>
                    <a:pt x="0" y="401818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AB1736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101600" y="-66675"/>
              <a:ext cx="203200" cy="4684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-10800000">
            <a:off x="-10492175" y="6448902"/>
            <a:ext cx="15839091" cy="8353315"/>
            <a:chOff x="0" y="0"/>
            <a:chExt cx="1324457" cy="698500"/>
          </a:xfrm>
        </p:grpSpPr>
        <p:sp>
          <p:nvSpPr>
            <p:cNvPr id="6" name="Freeform 6"/>
            <p:cNvSpPr/>
            <p:nvPr/>
          </p:nvSpPr>
          <p:spPr>
            <a:xfrm>
              <a:off x="1408" y="0"/>
              <a:ext cx="1321641" cy="698500"/>
            </a:xfrm>
            <a:custGeom>
              <a:avLst/>
              <a:gdLst/>
              <a:ahLst/>
              <a:cxnLst/>
              <a:rect l="l" t="t" r="r" b="b"/>
              <a:pathLst>
                <a:path w="1321641" h="698500">
                  <a:moveTo>
                    <a:pt x="1319362" y="355587"/>
                  </a:moveTo>
                  <a:lnTo>
                    <a:pt x="1123536" y="692163"/>
                  </a:lnTo>
                  <a:cubicBezTo>
                    <a:pt x="1121253" y="696086"/>
                    <a:pt x="1117056" y="698500"/>
                    <a:pt x="1112517" y="698500"/>
                  </a:cubicBezTo>
                  <a:lnTo>
                    <a:pt x="209124" y="698500"/>
                  </a:lnTo>
                  <a:cubicBezTo>
                    <a:pt x="204585" y="698500"/>
                    <a:pt x="200388" y="696086"/>
                    <a:pt x="198105" y="692163"/>
                  </a:cubicBezTo>
                  <a:lnTo>
                    <a:pt x="2279" y="355587"/>
                  </a:lnTo>
                  <a:cubicBezTo>
                    <a:pt x="0" y="351670"/>
                    <a:pt x="0" y="346830"/>
                    <a:pt x="2279" y="342913"/>
                  </a:cubicBezTo>
                  <a:lnTo>
                    <a:pt x="198105" y="6337"/>
                  </a:lnTo>
                  <a:cubicBezTo>
                    <a:pt x="200388" y="2414"/>
                    <a:pt x="204585" y="0"/>
                    <a:pt x="209124" y="0"/>
                  </a:cubicBezTo>
                  <a:lnTo>
                    <a:pt x="1112517" y="0"/>
                  </a:lnTo>
                  <a:cubicBezTo>
                    <a:pt x="1117056" y="0"/>
                    <a:pt x="1121253" y="2414"/>
                    <a:pt x="1123536" y="6337"/>
                  </a:cubicBezTo>
                  <a:lnTo>
                    <a:pt x="1319362" y="342913"/>
                  </a:lnTo>
                  <a:cubicBezTo>
                    <a:pt x="1321641" y="346830"/>
                    <a:pt x="1321641" y="351670"/>
                    <a:pt x="1319362" y="355587"/>
                  </a:cubicBezTo>
                  <a:close/>
                </a:path>
              </a:pathLst>
            </a:custGeom>
            <a:solidFill>
              <a:srgbClr val="194E9D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14300" y="-66675"/>
              <a:ext cx="1095857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-10800000">
            <a:off x="-5400632" y="-275047"/>
            <a:ext cx="11838246" cy="9805715"/>
            <a:chOff x="0" y="0"/>
            <a:chExt cx="485107" cy="401818"/>
          </a:xfrm>
        </p:grpSpPr>
        <p:sp>
          <p:nvSpPr>
            <p:cNvPr id="9" name="Freeform 9"/>
            <p:cNvSpPr/>
            <p:nvPr/>
          </p:nvSpPr>
          <p:spPr>
            <a:xfrm>
              <a:off x="11604" y="0"/>
              <a:ext cx="461898" cy="401818"/>
            </a:xfrm>
            <a:custGeom>
              <a:avLst/>
              <a:gdLst/>
              <a:ahLst/>
              <a:cxnLst/>
              <a:rect l="l" t="t" r="r" b="b"/>
              <a:pathLst>
                <a:path w="461898" h="401818">
                  <a:moveTo>
                    <a:pt x="224295" y="0"/>
                  </a:moveTo>
                  <a:lnTo>
                    <a:pt x="440804" y="0"/>
                  </a:lnTo>
                  <a:cubicBezTo>
                    <a:pt x="447789" y="0"/>
                    <a:pt x="454273" y="3625"/>
                    <a:pt x="457932" y="9575"/>
                  </a:cubicBezTo>
                  <a:cubicBezTo>
                    <a:pt x="461590" y="15525"/>
                    <a:pt x="461899" y="22947"/>
                    <a:pt x="458747" y="29180"/>
                  </a:cubicBezTo>
                  <a:lnTo>
                    <a:pt x="285059" y="372638"/>
                  </a:lnTo>
                  <a:cubicBezTo>
                    <a:pt x="276009" y="390535"/>
                    <a:pt x="257659" y="401818"/>
                    <a:pt x="237604" y="401818"/>
                  </a:cubicBezTo>
                  <a:lnTo>
                    <a:pt x="21095" y="401818"/>
                  </a:lnTo>
                  <a:cubicBezTo>
                    <a:pt x="14110" y="401818"/>
                    <a:pt x="7626" y="398193"/>
                    <a:pt x="3967" y="392243"/>
                  </a:cubicBezTo>
                  <a:cubicBezTo>
                    <a:pt x="309" y="386293"/>
                    <a:pt x="0" y="378871"/>
                    <a:pt x="3152" y="372638"/>
                  </a:cubicBezTo>
                  <a:lnTo>
                    <a:pt x="176840" y="29180"/>
                  </a:lnTo>
                  <a:cubicBezTo>
                    <a:pt x="185890" y="11283"/>
                    <a:pt x="204240" y="0"/>
                    <a:pt x="224295" y="0"/>
                  </a:cubicBezTo>
                  <a:close/>
                </a:path>
              </a:pathLst>
            </a:custGeom>
            <a:solidFill>
              <a:srgbClr val="212B56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101600" y="-66675"/>
              <a:ext cx="281907" cy="4684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-5728375" y="-1416578"/>
            <a:ext cx="11977611" cy="9544221"/>
            <a:chOff x="0" y="0"/>
            <a:chExt cx="504050" cy="401646"/>
          </a:xfrm>
        </p:grpSpPr>
        <p:sp>
          <p:nvSpPr>
            <p:cNvPr id="12" name="Freeform 12"/>
            <p:cNvSpPr/>
            <p:nvPr/>
          </p:nvSpPr>
          <p:spPr>
            <a:xfrm>
              <a:off x="11473" y="0"/>
              <a:ext cx="481103" cy="401646"/>
            </a:xfrm>
            <a:custGeom>
              <a:avLst/>
              <a:gdLst/>
              <a:ahLst/>
              <a:cxnLst/>
              <a:rect l="l" t="t" r="r" b="b"/>
              <a:pathLst>
                <a:path w="481103" h="401646">
                  <a:moveTo>
                    <a:pt x="224045" y="0"/>
                  </a:moveTo>
                  <a:lnTo>
                    <a:pt x="460258" y="0"/>
                  </a:lnTo>
                  <a:cubicBezTo>
                    <a:pt x="467161" y="0"/>
                    <a:pt x="473569" y="3583"/>
                    <a:pt x="477184" y="9463"/>
                  </a:cubicBezTo>
                  <a:cubicBezTo>
                    <a:pt x="480799" y="15343"/>
                    <a:pt x="481103" y="22678"/>
                    <a:pt x="477987" y="28838"/>
                  </a:cubicBezTo>
                  <a:lnTo>
                    <a:pt x="303966" y="372808"/>
                  </a:lnTo>
                  <a:cubicBezTo>
                    <a:pt x="295018" y="390496"/>
                    <a:pt x="276881" y="401646"/>
                    <a:pt x="257058" y="401646"/>
                  </a:cubicBezTo>
                  <a:lnTo>
                    <a:pt x="20845" y="401646"/>
                  </a:lnTo>
                  <a:cubicBezTo>
                    <a:pt x="13943" y="401646"/>
                    <a:pt x="7535" y="398063"/>
                    <a:pt x="3920" y="392183"/>
                  </a:cubicBezTo>
                  <a:cubicBezTo>
                    <a:pt x="304" y="386303"/>
                    <a:pt x="0" y="378968"/>
                    <a:pt x="3117" y="372808"/>
                  </a:cubicBezTo>
                  <a:lnTo>
                    <a:pt x="177137" y="28838"/>
                  </a:lnTo>
                  <a:cubicBezTo>
                    <a:pt x="186086" y="11150"/>
                    <a:pt x="204223" y="0"/>
                    <a:pt x="224045" y="0"/>
                  </a:cubicBezTo>
                  <a:close/>
                </a:path>
              </a:pathLst>
            </a:custGeom>
            <a:blipFill>
              <a:blip r:embed="rId3"/>
              <a:stretch>
                <a:fillRect l="-2598" r="-22473"/>
              </a:stretch>
            </a:blipFill>
            <a:ln w="209550" cap="rnd">
              <a:solidFill>
                <a:srgbClr val="FFFFFF"/>
              </a:solidFill>
              <a:prstDash val="solid"/>
              <a:round/>
            </a:ln>
          </p:spPr>
        </p:sp>
      </p:grpSp>
      <p:grpSp>
        <p:nvGrpSpPr>
          <p:cNvPr id="13" name="Group 13"/>
          <p:cNvGrpSpPr/>
          <p:nvPr/>
        </p:nvGrpSpPr>
        <p:grpSpPr>
          <a:xfrm rot="-10800000">
            <a:off x="-1016880" y="9651350"/>
            <a:ext cx="4035505" cy="818745"/>
            <a:chOff x="0" y="0"/>
            <a:chExt cx="5380674" cy="1091660"/>
          </a:xfrm>
        </p:grpSpPr>
        <p:sp>
          <p:nvSpPr>
            <p:cNvPr id="14" name="Freeform 14"/>
            <p:cNvSpPr/>
            <p:nvPr/>
          </p:nvSpPr>
          <p:spPr>
            <a:xfrm>
              <a:off x="2599374" y="0"/>
              <a:ext cx="2781300" cy="1091660"/>
            </a:xfrm>
            <a:custGeom>
              <a:avLst/>
              <a:gdLst/>
              <a:ahLst/>
              <a:cxnLst/>
              <a:rect l="l" t="t" r="r" b="b"/>
              <a:pathLst>
                <a:path w="2781300" h="1091660">
                  <a:moveTo>
                    <a:pt x="0" y="0"/>
                  </a:moveTo>
                  <a:lnTo>
                    <a:pt x="2781300" y="0"/>
                  </a:lnTo>
                  <a:lnTo>
                    <a:pt x="2781300" y="1091660"/>
                  </a:lnTo>
                  <a:lnTo>
                    <a:pt x="0" y="10916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>
              <a:off x="0" y="0"/>
              <a:ext cx="2487304" cy="1091660"/>
            </a:xfrm>
            <a:custGeom>
              <a:avLst/>
              <a:gdLst/>
              <a:ahLst/>
              <a:cxnLst/>
              <a:rect l="l" t="t" r="r" b="b"/>
              <a:pathLst>
                <a:path w="2487304" h="1091660">
                  <a:moveTo>
                    <a:pt x="0" y="0"/>
                  </a:moveTo>
                  <a:lnTo>
                    <a:pt x="2487304" y="0"/>
                  </a:lnTo>
                  <a:lnTo>
                    <a:pt x="2487304" y="1091660"/>
                  </a:lnTo>
                  <a:lnTo>
                    <a:pt x="0" y="10916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r="-11819"/>
              </a:stretch>
            </a:blipFill>
          </p:spPr>
        </p:sp>
      </p:grpSp>
      <p:grpSp>
        <p:nvGrpSpPr>
          <p:cNvPr id="16" name="Group 16"/>
          <p:cNvGrpSpPr/>
          <p:nvPr/>
        </p:nvGrpSpPr>
        <p:grpSpPr>
          <a:xfrm rot="-10800000">
            <a:off x="-2082884" y="-1416578"/>
            <a:ext cx="4307273" cy="3015761"/>
            <a:chOff x="0" y="0"/>
            <a:chExt cx="505660" cy="354041"/>
          </a:xfrm>
        </p:grpSpPr>
        <p:sp>
          <p:nvSpPr>
            <p:cNvPr id="17" name="Freeform 17"/>
            <p:cNvSpPr/>
            <p:nvPr/>
          </p:nvSpPr>
          <p:spPr>
            <a:xfrm>
              <a:off x="24845" y="0"/>
              <a:ext cx="455970" cy="354041"/>
            </a:xfrm>
            <a:custGeom>
              <a:avLst/>
              <a:gdLst/>
              <a:ahLst/>
              <a:cxnLst/>
              <a:rect l="l" t="t" r="r" b="b"/>
              <a:pathLst>
                <a:path w="455970" h="354041">
                  <a:moveTo>
                    <a:pt x="241264" y="0"/>
                  </a:moveTo>
                  <a:lnTo>
                    <a:pt x="417906" y="0"/>
                  </a:lnTo>
                  <a:cubicBezTo>
                    <a:pt x="430904" y="0"/>
                    <a:pt x="442917" y="6926"/>
                    <a:pt x="449431" y="18174"/>
                  </a:cubicBezTo>
                  <a:cubicBezTo>
                    <a:pt x="455944" y="29422"/>
                    <a:pt x="455970" y="43288"/>
                    <a:pt x="449500" y="54561"/>
                  </a:cubicBezTo>
                  <a:lnTo>
                    <a:pt x="308931" y="299480"/>
                  </a:lnTo>
                  <a:cubicBezTo>
                    <a:pt x="289560" y="333229"/>
                    <a:pt x="253619" y="354041"/>
                    <a:pt x="214706" y="354041"/>
                  </a:cubicBezTo>
                  <a:lnTo>
                    <a:pt x="38064" y="354041"/>
                  </a:lnTo>
                  <a:cubicBezTo>
                    <a:pt x="25066" y="354041"/>
                    <a:pt x="13053" y="347115"/>
                    <a:pt x="6540" y="335867"/>
                  </a:cubicBezTo>
                  <a:cubicBezTo>
                    <a:pt x="27" y="324619"/>
                    <a:pt x="0" y="310753"/>
                    <a:pt x="6470" y="299480"/>
                  </a:cubicBezTo>
                  <a:lnTo>
                    <a:pt x="147040" y="54561"/>
                  </a:lnTo>
                  <a:cubicBezTo>
                    <a:pt x="166410" y="20812"/>
                    <a:pt x="202351" y="0"/>
                    <a:pt x="241264" y="0"/>
                  </a:cubicBezTo>
                  <a:close/>
                </a:path>
              </a:pathLst>
            </a:custGeom>
            <a:solidFill>
              <a:srgbClr val="212B56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101600" y="-66675"/>
              <a:ext cx="302460" cy="4207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19" name="Freeform 19"/>
          <p:cNvSpPr/>
          <p:nvPr/>
        </p:nvSpPr>
        <p:spPr>
          <a:xfrm rot="-10800000">
            <a:off x="-378756" y="-275047"/>
            <a:ext cx="1118845" cy="911859"/>
          </a:xfrm>
          <a:custGeom>
            <a:avLst/>
            <a:gdLst/>
            <a:ahLst/>
            <a:cxnLst/>
            <a:rect l="l" t="t" r="r" b="b"/>
            <a:pathLst>
              <a:path w="1118845" h="911859">
                <a:moveTo>
                  <a:pt x="0" y="0"/>
                </a:moveTo>
                <a:lnTo>
                  <a:pt x="1118845" y="0"/>
                </a:lnTo>
                <a:lnTo>
                  <a:pt x="1118845" y="911859"/>
                </a:lnTo>
                <a:lnTo>
                  <a:pt x="0" y="91185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4051209" y="10009713"/>
            <a:ext cx="7315200" cy="707451"/>
          </a:xfrm>
          <a:custGeom>
            <a:avLst/>
            <a:gdLst/>
            <a:ahLst/>
            <a:cxnLst/>
            <a:rect l="l" t="t" r="r" b="b"/>
            <a:pathLst>
              <a:path w="7315200" h="707451">
                <a:moveTo>
                  <a:pt x="0" y="0"/>
                </a:moveTo>
                <a:lnTo>
                  <a:pt x="7315200" y="0"/>
                </a:lnTo>
                <a:lnTo>
                  <a:pt x="7315200" y="707451"/>
                </a:lnTo>
                <a:lnTo>
                  <a:pt x="0" y="70745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t="-419596"/>
            </a:stretch>
          </a:blipFill>
        </p:spPr>
      </p:sp>
      <p:grpSp>
        <p:nvGrpSpPr>
          <p:cNvPr id="21" name="Group 21"/>
          <p:cNvGrpSpPr/>
          <p:nvPr/>
        </p:nvGrpSpPr>
        <p:grpSpPr>
          <a:xfrm>
            <a:off x="16436483" y="-2840784"/>
            <a:ext cx="5114374" cy="4395165"/>
            <a:chOff x="0" y="0"/>
            <a:chExt cx="812800" cy="698500"/>
          </a:xfrm>
        </p:grpSpPr>
        <p:sp>
          <p:nvSpPr>
            <p:cNvPr id="22" name="Freeform 22"/>
            <p:cNvSpPr/>
            <p:nvPr/>
          </p:nvSpPr>
          <p:spPr>
            <a:xfrm>
              <a:off x="4360" y="0"/>
              <a:ext cx="804080" cy="698500"/>
            </a:xfrm>
            <a:custGeom>
              <a:avLst/>
              <a:gdLst/>
              <a:ahLst/>
              <a:cxnLst/>
              <a:rect l="l" t="t" r="r" b="b"/>
              <a:pathLst>
                <a:path w="804080" h="698500">
                  <a:moveTo>
                    <a:pt x="797021" y="368876"/>
                  </a:moveTo>
                  <a:lnTo>
                    <a:pt x="616659" y="678874"/>
                  </a:lnTo>
                  <a:cubicBezTo>
                    <a:pt x="609589" y="691025"/>
                    <a:pt x="596592" y="698500"/>
                    <a:pt x="582534" y="698500"/>
                  </a:cubicBezTo>
                  <a:lnTo>
                    <a:pt x="221546" y="698500"/>
                  </a:lnTo>
                  <a:cubicBezTo>
                    <a:pt x="207488" y="698500"/>
                    <a:pt x="194491" y="691025"/>
                    <a:pt x="187421" y="678874"/>
                  </a:cubicBezTo>
                  <a:lnTo>
                    <a:pt x="7059" y="368876"/>
                  </a:lnTo>
                  <a:cubicBezTo>
                    <a:pt x="0" y="356744"/>
                    <a:pt x="0" y="341756"/>
                    <a:pt x="7059" y="329624"/>
                  </a:cubicBezTo>
                  <a:lnTo>
                    <a:pt x="187421" y="19626"/>
                  </a:lnTo>
                  <a:cubicBezTo>
                    <a:pt x="194491" y="7475"/>
                    <a:pt x="207488" y="0"/>
                    <a:pt x="221546" y="0"/>
                  </a:cubicBezTo>
                  <a:lnTo>
                    <a:pt x="582534" y="0"/>
                  </a:lnTo>
                  <a:cubicBezTo>
                    <a:pt x="596592" y="0"/>
                    <a:pt x="609589" y="7475"/>
                    <a:pt x="616659" y="19626"/>
                  </a:cubicBezTo>
                  <a:lnTo>
                    <a:pt x="797021" y="329624"/>
                  </a:lnTo>
                  <a:cubicBezTo>
                    <a:pt x="804080" y="341756"/>
                    <a:pt x="804080" y="356744"/>
                    <a:pt x="797021" y="368876"/>
                  </a:cubicBezTo>
                  <a:close/>
                </a:path>
              </a:pathLst>
            </a:custGeom>
            <a:solidFill>
              <a:srgbClr val="212C56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114300" y="-66675"/>
              <a:ext cx="584200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24" name="Freeform 24"/>
          <p:cNvSpPr/>
          <p:nvPr/>
        </p:nvSpPr>
        <p:spPr>
          <a:xfrm>
            <a:off x="16809791" y="385226"/>
            <a:ext cx="899017" cy="732699"/>
          </a:xfrm>
          <a:custGeom>
            <a:avLst/>
            <a:gdLst/>
            <a:ahLst/>
            <a:cxnLst/>
            <a:rect l="l" t="t" r="r" b="b"/>
            <a:pathLst>
              <a:path w="899017" h="732699">
                <a:moveTo>
                  <a:pt x="0" y="0"/>
                </a:moveTo>
                <a:lnTo>
                  <a:pt x="899018" y="0"/>
                </a:lnTo>
                <a:lnTo>
                  <a:pt x="899018" y="732699"/>
                </a:lnTo>
                <a:lnTo>
                  <a:pt x="0" y="73269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 rot="-5400000">
            <a:off x="17259300" y="7096804"/>
            <a:ext cx="2057400" cy="807530"/>
          </a:xfrm>
          <a:custGeom>
            <a:avLst/>
            <a:gdLst/>
            <a:ahLst/>
            <a:cxnLst/>
            <a:rect l="l" t="t" r="r" b="b"/>
            <a:pathLst>
              <a:path w="2057400" h="807530">
                <a:moveTo>
                  <a:pt x="0" y="0"/>
                </a:moveTo>
                <a:lnTo>
                  <a:pt x="2057400" y="0"/>
                </a:lnTo>
                <a:lnTo>
                  <a:pt x="2057400" y="807530"/>
                </a:lnTo>
                <a:lnTo>
                  <a:pt x="0" y="80753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10118765" y="40873"/>
            <a:ext cx="3977704" cy="1077052"/>
          </a:xfrm>
          <a:custGeom>
            <a:avLst/>
            <a:gdLst/>
            <a:ahLst/>
            <a:cxnLst/>
            <a:rect l="l" t="t" r="r" b="b"/>
            <a:pathLst>
              <a:path w="3977704" h="1077052">
                <a:moveTo>
                  <a:pt x="0" y="0"/>
                </a:moveTo>
                <a:lnTo>
                  <a:pt x="3977703" y="0"/>
                </a:lnTo>
                <a:lnTo>
                  <a:pt x="3977703" y="1077052"/>
                </a:lnTo>
                <a:lnTo>
                  <a:pt x="0" y="1077052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6082629" y="1961237"/>
            <a:ext cx="9296397" cy="8099486"/>
          </a:xfrm>
          <a:custGeom>
            <a:avLst/>
            <a:gdLst/>
            <a:ahLst/>
            <a:cxnLst/>
            <a:rect l="l" t="t" r="r" b="b"/>
            <a:pathLst>
              <a:path w="9296397" h="8099486">
                <a:moveTo>
                  <a:pt x="0" y="0"/>
                </a:moveTo>
                <a:lnTo>
                  <a:pt x="9296396" y="0"/>
                </a:lnTo>
                <a:lnTo>
                  <a:pt x="9296396" y="8099486"/>
                </a:lnTo>
                <a:lnTo>
                  <a:pt x="0" y="8099486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9944100" y="7853658"/>
            <a:ext cx="7315200" cy="1463040"/>
          </a:xfrm>
          <a:custGeom>
            <a:avLst/>
            <a:gdLst/>
            <a:ahLst/>
            <a:cxnLst/>
            <a:rect l="l" t="t" r="r" b="b"/>
            <a:pathLst>
              <a:path w="7315200" h="1463040">
                <a:moveTo>
                  <a:pt x="0" y="0"/>
                </a:moveTo>
                <a:lnTo>
                  <a:pt x="7315200" y="0"/>
                </a:lnTo>
                <a:lnTo>
                  <a:pt x="7315200" y="1463040"/>
                </a:lnTo>
                <a:lnTo>
                  <a:pt x="0" y="146304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alphaModFix amt="30000"/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9" name="TextBox 29"/>
          <p:cNvSpPr txBox="1"/>
          <p:nvPr/>
        </p:nvSpPr>
        <p:spPr>
          <a:xfrm>
            <a:off x="7381998" y="1210564"/>
            <a:ext cx="9877302" cy="666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75"/>
              </a:lnSpc>
            </a:pPr>
            <a:r>
              <a:rPr lang="en-US" sz="4500" b="1">
                <a:solidFill>
                  <a:srgbClr val="212C55"/>
                </a:solidFill>
                <a:latin typeface="TT Norms Bold"/>
                <a:ea typeface="TT Norms Bold"/>
                <a:cs typeface="TT Norms Bold"/>
                <a:sym typeface="TT Norms Bold"/>
              </a:rPr>
              <a:t>BEHAVIOUR SYSTEMS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0349671" y="7682627"/>
            <a:ext cx="6691027" cy="15868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50"/>
              </a:lnSpc>
              <a:spcBef>
                <a:spcPct val="0"/>
              </a:spcBef>
            </a:pPr>
            <a:r>
              <a:rPr lang="en-US" sz="2100" b="1" dirty="0">
                <a:solidFill>
                  <a:srgbClr val="212C55"/>
                </a:solidFill>
                <a:latin typeface="TT Norms Bold"/>
                <a:ea typeface="TT Norms Bold"/>
                <a:cs typeface="TT Norms Bold"/>
                <a:sym typeface="TT Norms Bold"/>
              </a:rPr>
              <a:t>At St. Antony's, we have established clear guidelines that outline our classroom and school-wide expectations. Below is a detailed overview of how we administer consequences at our institution.</a:t>
            </a:r>
          </a:p>
        </p:txBody>
      </p:sp>
      <p:sp>
        <p:nvSpPr>
          <p:cNvPr id="31" name="Slide Number Placeholder 30">
            <a:extLst>
              <a:ext uri="{FF2B5EF4-FFF2-40B4-BE49-F238E27FC236}">
                <a16:creationId xmlns:a16="http://schemas.microsoft.com/office/drawing/2014/main" id="{71037DEB-822C-43B5-BDAB-18D9792DFA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-377917" y="4370418"/>
            <a:ext cx="1022473" cy="511236"/>
          </a:xfrm>
          <a:custGeom>
            <a:avLst/>
            <a:gdLst/>
            <a:ahLst/>
            <a:cxnLst/>
            <a:rect l="l" t="t" r="r" b="b"/>
            <a:pathLst>
              <a:path w="1022473" h="511236">
                <a:moveTo>
                  <a:pt x="0" y="0"/>
                </a:moveTo>
                <a:lnTo>
                  <a:pt x="1022473" y="0"/>
                </a:lnTo>
                <a:lnTo>
                  <a:pt x="1022473" y="511237"/>
                </a:lnTo>
                <a:lnTo>
                  <a:pt x="0" y="51123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0800000">
            <a:off x="-912042" y="9972675"/>
            <a:ext cx="18171342" cy="1488977"/>
          </a:xfrm>
          <a:custGeom>
            <a:avLst/>
            <a:gdLst/>
            <a:ahLst/>
            <a:cxnLst/>
            <a:rect l="l" t="t" r="r" b="b"/>
            <a:pathLst>
              <a:path w="18171342" h="1488977">
                <a:moveTo>
                  <a:pt x="0" y="0"/>
                </a:moveTo>
                <a:lnTo>
                  <a:pt x="18171342" y="0"/>
                </a:lnTo>
                <a:lnTo>
                  <a:pt x="18171342" y="1488977"/>
                </a:lnTo>
                <a:lnTo>
                  <a:pt x="0" y="148897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t="-542230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9289414" y="1082004"/>
            <a:ext cx="4903239" cy="1184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200"/>
              </a:lnSpc>
            </a:pPr>
            <a:r>
              <a:rPr lang="en-US" sz="8000" b="1">
                <a:solidFill>
                  <a:srgbClr val="FFFFFF"/>
                </a:solidFill>
                <a:latin typeface="TT Norms Bold"/>
                <a:ea typeface="TT Norms Bold"/>
                <a:cs typeface="TT Norms Bold"/>
                <a:sym typeface="TT Norms Bold"/>
              </a:rPr>
              <a:t>AGENDA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-1147664" y="-1005277"/>
            <a:ext cx="9394899" cy="4117412"/>
            <a:chOff x="0" y="0"/>
            <a:chExt cx="1455516" cy="63789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455516" cy="637895"/>
            </a:xfrm>
            <a:custGeom>
              <a:avLst/>
              <a:gdLst/>
              <a:ahLst/>
              <a:cxnLst/>
              <a:rect l="l" t="t" r="r" b="b"/>
              <a:pathLst>
                <a:path w="1455516" h="637895">
                  <a:moveTo>
                    <a:pt x="0" y="0"/>
                  </a:moveTo>
                  <a:lnTo>
                    <a:pt x="1455516" y="0"/>
                  </a:lnTo>
                  <a:lnTo>
                    <a:pt x="1455516" y="637895"/>
                  </a:lnTo>
                  <a:lnTo>
                    <a:pt x="0" y="637895"/>
                  </a:lnTo>
                  <a:close/>
                </a:path>
              </a:pathLst>
            </a:custGeom>
            <a:blipFill>
              <a:blip r:embed="rId7"/>
              <a:stretch>
                <a:fillRect t="-26153" b="-26153"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>
            <a:off x="5873230" y="-429546"/>
            <a:ext cx="9272041" cy="3541681"/>
            <a:chOff x="0" y="0"/>
            <a:chExt cx="930920" cy="35558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930920" cy="355587"/>
            </a:xfrm>
            <a:custGeom>
              <a:avLst/>
              <a:gdLst/>
              <a:ahLst/>
              <a:cxnLst/>
              <a:rect l="l" t="t" r="r" b="b"/>
              <a:pathLst>
                <a:path w="930920" h="355587">
                  <a:moveTo>
                    <a:pt x="727720" y="0"/>
                  </a:moveTo>
                  <a:lnTo>
                    <a:pt x="0" y="0"/>
                  </a:lnTo>
                  <a:lnTo>
                    <a:pt x="203200" y="355587"/>
                  </a:lnTo>
                  <a:lnTo>
                    <a:pt x="930920" y="355587"/>
                  </a:lnTo>
                  <a:lnTo>
                    <a:pt x="72772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101600" y="-66675"/>
              <a:ext cx="727720" cy="4222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 rot="-10800000">
            <a:off x="4986388" y="-589970"/>
            <a:ext cx="4612179" cy="3862529"/>
            <a:chOff x="0" y="0"/>
            <a:chExt cx="812800" cy="680690"/>
          </a:xfrm>
        </p:grpSpPr>
        <p:sp>
          <p:nvSpPr>
            <p:cNvPr id="11" name="Freeform 11"/>
            <p:cNvSpPr/>
            <p:nvPr/>
          </p:nvSpPr>
          <p:spPr>
            <a:xfrm>
              <a:off x="20421" y="28584"/>
              <a:ext cx="771959" cy="652106"/>
            </a:xfrm>
            <a:custGeom>
              <a:avLst/>
              <a:gdLst/>
              <a:ahLst/>
              <a:cxnLst/>
              <a:rect l="l" t="t" r="r" b="b"/>
              <a:pathLst>
                <a:path w="771959" h="652106">
                  <a:moveTo>
                    <a:pt x="411794" y="14654"/>
                  </a:moveTo>
                  <a:lnTo>
                    <a:pt x="766564" y="608868"/>
                  </a:lnTo>
                  <a:cubicBezTo>
                    <a:pt x="771838" y="617701"/>
                    <a:pt x="771958" y="628686"/>
                    <a:pt x="766880" y="637632"/>
                  </a:cubicBezTo>
                  <a:cubicBezTo>
                    <a:pt x="761802" y="646578"/>
                    <a:pt x="752309" y="652106"/>
                    <a:pt x="742022" y="652106"/>
                  </a:cubicBezTo>
                  <a:lnTo>
                    <a:pt x="29936" y="652106"/>
                  </a:lnTo>
                  <a:cubicBezTo>
                    <a:pt x="19649" y="652106"/>
                    <a:pt x="10156" y="646578"/>
                    <a:pt x="5078" y="637632"/>
                  </a:cubicBezTo>
                  <a:cubicBezTo>
                    <a:pt x="0" y="628686"/>
                    <a:pt x="120" y="617701"/>
                    <a:pt x="5394" y="608868"/>
                  </a:cubicBezTo>
                  <a:lnTo>
                    <a:pt x="360164" y="14654"/>
                  </a:lnTo>
                  <a:cubicBezTo>
                    <a:pt x="365590" y="5566"/>
                    <a:pt x="375395" y="0"/>
                    <a:pt x="385979" y="0"/>
                  </a:cubicBezTo>
                  <a:cubicBezTo>
                    <a:pt x="396563" y="0"/>
                    <a:pt x="406368" y="5566"/>
                    <a:pt x="411794" y="14654"/>
                  </a:cubicBezTo>
                  <a:close/>
                </a:path>
              </a:pathLst>
            </a:custGeom>
            <a:solidFill>
              <a:srgbClr val="AB1736">
                <a:alpha val="89804"/>
              </a:srgbClr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127000" y="249360"/>
              <a:ext cx="558800" cy="3827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6297359" y="-429546"/>
            <a:ext cx="14319000" cy="3541681"/>
            <a:chOff x="0" y="0"/>
            <a:chExt cx="1437638" cy="355587"/>
          </a:xfrm>
        </p:grpSpPr>
        <p:sp>
          <p:nvSpPr>
            <p:cNvPr id="14" name="Freeform 14"/>
            <p:cNvSpPr/>
            <p:nvPr/>
          </p:nvSpPr>
          <p:spPr>
            <a:xfrm>
              <a:off x="6383" y="0"/>
              <a:ext cx="1424873" cy="355587"/>
            </a:xfrm>
            <a:custGeom>
              <a:avLst/>
              <a:gdLst/>
              <a:ahLst/>
              <a:cxnLst/>
              <a:rect l="l" t="t" r="r" b="b"/>
              <a:pathLst>
                <a:path w="1424873" h="355587">
                  <a:moveTo>
                    <a:pt x="1211835" y="0"/>
                  </a:moveTo>
                  <a:lnTo>
                    <a:pt x="9837" y="0"/>
                  </a:lnTo>
                  <a:cubicBezTo>
                    <a:pt x="6482" y="0"/>
                    <a:pt x="3380" y="1786"/>
                    <a:pt x="1696" y="4688"/>
                  </a:cubicBezTo>
                  <a:cubicBezTo>
                    <a:pt x="12" y="7590"/>
                    <a:pt x="0" y="11170"/>
                    <a:pt x="1665" y="14083"/>
                  </a:cubicBezTo>
                  <a:lnTo>
                    <a:pt x="188769" y="341504"/>
                  </a:lnTo>
                  <a:cubicBezTo>
                    <a:pt x="193746" y="350213"/>
                    <a:pt x="203007" y="355587"/>
                    <a:pt x="213037" y="355587"/>
                  </a:cubicBezTo>
                  <a:lnTo>
                    <a:pt x="1415035" y="355587"/>
                  </a:lnTo>
                  <a:cubicBezTo>
                    <a:pt x="1418391" y="355587"/>
                    <a:pt x="1421492" y="353801"/>
                    <a:pt x="1423176" y="350899"/>
                  </a:cubicBezTo>
                  <a:cubicBezTo>
                    <a:pt x="1424861" y="347997"/>
                    <a:pt x="1424872" y="344418"/>
                    <a:pt x="1423208" y="341504"/>
                  </a:cubicBezTo>
                  <a:lnTo>
                    <a:pt x="1236103" y="14083"/>
                  </a:lnTo>
                  <a:cubicBezTo>
                    <a:pt x="1231127" y="5374"/>
                    <a:pt x="1221865" y="0"/>
                    <a:pt x="1211835" y="0"/>
                  </a:cubicBezTo>
                  <a:close/>
                </a:path>
              </a:pathLst>
            </a:custGeom>
            <a:solidFill>
              <a:srgbClr val="212B56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101600" y="-66675"/>
              <a:ext cx="1234438" cy="4222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 rot="2513844" flipH="1">
            <a:off x="13393500" y="-665480"/>
            <a:ext cx="6677500" cy="2612572"/>
          </a:xfrm>
          <a:custGeom>
            <a:avLst/>
            <a:gdLst/>
            <a:ahLst/>
            <a:cxnLst/>
            <a:rect l="l" t="t" r="r" b="b"/>
            <a:pathLst>
              <a:path w="6677500" h="2612572">
                <a:moveTo>
                  <a:pt x="6677500" y="0"/>
                </a:moveTo>
                <a:lnTo>
                  <a:pt x="0" y="0"/>
                </a:lnTo>
                <a:lnTo>
                  <a:pt x="0" y="2612572"/>
                </a:lnTo>
                <a:lnTo>
                  <a:pt x="6677500" y="2612572"/>
                </a:lnTo>
                <a:lnTo>
                  <a:pt x="6677500" y="0"/>
                </a:lnTo>
                <a:close/>
              </a:path>
            </a:pathLst>
          </a:custGeom>
          <a:blipFill>
            <a:blip r:embed="rId8">
              <a:alphaModFix amt="50000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5400000">
            <a:off x="17259300" y="7096804"/>
            <a:ext cx="2057400" cy="807530"/>
          </a:xfrm>
          <a:custGeom>
            <a:avLst/>
            <a:gdLst/>
            <a:ahLst/>
            <a:cxnLst/>
            <a:rect l="l" t="t" r="r" b="b"/>
            <a:pathLst>
              <a:path w="2057400" h="807530">
                <a:moveTo>
                  <a:pt x="0" y="0"/>
                </a:moveTo>
                <a:lnTo>
                  <a:pt x="2057400" y="0"/>
                </a:lnTo>
                <a:lnTo>
                  <a:pt x="2057400" y="807530"/>
                </a:lnTo>
                <a:lnTo>
                  <a:pt x="0" y="80753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8800766" y="3317685"/>
            <a:ext cx="8642465" cy="6449440"/>
          </a:xfrm>
          <a:custGeom>
            <a:avLst/>
            <a:gdLst/>
            <a:ahLst/>
            <a:cxnLst/>
            <a:rect l="l" t="t" r="r" b="b"/>
            <a:pathLst>
              <a:path w="8642465" h="6449440">
                <a:moveTo>
                  <a:pt x="0" y="0"/>
                </a:moveTo>
                <a:lnTo>
                  <a:pt x="8642465" y="0"/>
                </a:lnTo>
                <a:lnTo>
                  <a:pt x="8642465" y="6449440"/>
                </a:lnTo>
                <a:lnTo>
                  <a:pt x="0" y="644944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9319703" y="1057275"/>
            <a:ext cx="6405169" cy="955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75"/>
              </a:lnSpc>
            </a:pPr>
            <a:r>
              <a:rPr lang="en-US" sz="6500" b="1">
                <a:solidFill>
                  <a:srgbClr val="FFFFFF"/>
                </a:solidFill>
                <a:latin typeface="TT Norms Bold"/>
                <a:ea typeface="TT Norms Bold"/>
                <a:cs typeface="TT Norms Bold"/>
                <a:sym typeface="TT Norms Bold"/>
              </a:rPr>
              <a:t>REWARDS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-424694" y="3749689"/>
            <a:ext cx="8784456" cy="13938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716" lvl="1" indent="-431858" algn="ctr">
              <a:lnSpc>
                <a:spcPts val="5600"/>
              </a:lnSpc>
              <a:buFont typeface="Arial"/>
              <a:buChar char="•"/>
            </a:pPr>
            <a:r>
              <a:rPr lang="en-US" sz="4000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Autumn Term - Cinema Trip - Thursday 12th  December 2024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-330809" y="5458597"/>
            <a:ext cx="8784456" cy="13938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716" lvl="1" indent="-431858" algn="ctr">
              <a:lnSpc>
                <a:spcPts val="5600"/>
              </a:lnSpc>
              <a:buFont typeface="Arial"/>
              <a:buChar char="•"/>
            </a:pPr>
            <a:r>
              <a:rPr lang="en-US" sz="4000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Spring Term - </a:t>
            </a:r>
            <a:r>
              <a:rPr lang="en-US" sz="4000" b="1" dirty="0" err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Playfactore</a:t>
            </a:r>
            <a:r>
              <a:rPr lang="en-US" sz="4000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- Thursday 27th March 2025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-330809" y="7135458"/>
            <a:ext cx="8784456" cy="20986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716" lvl="1" indent="-431858" algn="ctr">
              <a:lnSpc>
                <a:spcPts val="5600"/>
              </a:lnSpc>
              <a:buFont typeface="Arial"/>
              <a:buChar char="•"/>
            </a:pPr>
            <a:r>
              <a:rPr lang="en-US" sz="4000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Summer Term- Blackpool Pleasure Beach - Thursday 10th July 2025</a:t>
            </a:r>
          </a:p>
        </p:txBody>
      </p: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2B154181-4DA9-4B5E-A470-A505238FF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229999" y="-3234257"/>
            <a:ext cx="11945087" cy="12492557"/>
            <a:chOff x="0" y="0"/>
            <a:chExt cx="759608" cy="794422"/>
          </a:xfrm>
        </p:grpSpPr>
        <p:sp>
          <p:nvSpPr>
            <p:cNvPr id="3" name="Freeform 3"/>
            <p:cNvSpPr/>
            <p:nvPr/>
          </p:nvSpPr>
          <p:spPr>
            <a:xfrm>
              <a:off x="3294" y="0"/>
              <a:ext cx="753019" cy="794422"/>
            </a:xfrm>
            <a:custGeom>
              <a:avLst/>
              <a:gdLst/>
              <a:ahLst/>
              <a:cxnLst/>
              <a:rect l="l" t="t" r="r" b="b"/>
              <a:pathLst>
                <a:path w="753019" h="794422">
                  <a:moveTo>
                    <a:pt x="747458" y="414521"/>
                  </a:moveTo>
                  <a:lnTo>
                    <a:pt x="561969" y="777112"/>
                  </a:lnTo>
                  <a:cubicBezTo>
                    <a:pt x="556534" y="787737"/>
                    <a:pt x="545605" y="794422"/>
                    <a:pt x="533670" y="794422"/>
                  </a:cubicBezTo>
                  <a:lnTo>
                    <a:pt x="219350" y="794422"/>
                  </a:lnTo>
                  <a:cubicBezTo>
                    <a:pt x="207415" y="794422"/>
                    <a:pt x="196486" y="787737"/>
                    <a:pt x="191051" y="777112"/>
                  </a:cubicBezTo>
                  <a:lnTo>
                    <a:pt x="5561" y="414521"/>
                  </a:lnTo>
                  <a:cubicBezTo>
                    <a:pt x="0" y="403651"/>
                    <a:pt x="0" y="390771"/>
                    <a:pt x="5561" y="379901"/>
                  </a:cubicBezTo>
                  <a:lnTo>
                    <a:pt x="191051" y="17310"/>
                  </a:lnTo>
                  <a:cubicBezTo>
                    <a:pt x="196486" y="6685"/>
                    <a:pt x="207415" y="0"/>
                    <a:pt x="219350" y="0"/>
                  </a:cubicBezTo>
                  <a:lnTo>
                    <a:pt x="533670" y="0"/>
                  </a:lnTo>
                  <a:cubicBezTo>
                    <a:pt x="545605" y="0"/>
                    <a:pt x="556534" y="6685"/>
                    <a:pt x="561969" y="17310"/>
                  </a:cubicBezTo>
                  <a:lnTo>
                    <a:pt x="747458" y="379901"/>
                  </a:lnTo>
                  <a:cubicBezTo>
                    <a:pt x="753019" y="390771"/>
                    <a:pt x="753019" y="403651"/>
                    <a:pt x="747458" y="414521"/>
                  </a:cubicBezTo>
                  <a:close/>
                </a:path>
              </a:pathLst>
            </a:custGeom>
            <a:solidFill>
              <a:srgbClr val="212B56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114300" y="-66675"/>
              <a:ext cx="531008" cy="861097"/>
            </a:xfrm>
            <a:prstGeom prst="rect">
              <a:avLst/>
            </a:prstGeom>
          </p:spPr>
          <p:txBody>
            <a:bodyPr lIns="59834" tIns="59834" rIns="59834" bIns="59834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3272775" y="3752704"/>
            <a:ext cx="17089578" cy="5505596"/>
            <a:chOff x="0" y="0"/>
            <a:chExt cx="1258095" cy="405309"/>
          </a:xfrm>
        </p:grpSpPr>
        <p:sp>
          <p:nvSpPr>
            <p:cNvPr id="6" name="Freeform 6"/>
            <p:cNvSpPr/>
            <p:nvPr/>
          </p:nvSpPr>
          <p:spPr>
            <a:xfrm>
              <a:off x="4787" y="0"/>
              <a:ext cx="1248521" cy="405309"/>
            </a:xfrm>
            <a:custGeom>
              <a:avLst/>
              <a:gdLst/>
              <a:ahLst/>
              <a:cxnLst/>
              <a:rect l="l" t="t" r="r" b="b"/>
              <a:pathLst>
                <a:path w="1248521" h="405309">
                  <a:moveTo>
                    <a:pt x="1036517" y="0"/>
                  </a:moveTo>
                  <a:lnTo>
                    <a:pt x="8804" y="0"/>
                  </a:lnTo>
                  <a:cubicBezTo>
                    <a:pt x="5894" y="0"/>
                    <a:pt x="3193" y="1507"/>
                    <a:pt x="1665" y="3983"/>
                  </a:cubicBezTo>
                  <a:cubicBezTo>
                    <a:pt x="137" y="6458"/>
                    <a:pt x="0" y="9549"/>
                    <a:pt x="1304" y="12149"/>
                  </a:cubicBezTo>
                  <a:lnTo>
                    <a:pt x="192322" y="393160"/>
                  </a:lnTo>
                  <a:cubicBezTo>
                    <a:pt x="196056" y="400607"/>
                    <a:pt x="203673" y="405309"/>
                    <a:pt x="212004" y="405309"/>
                  </a:cubicBezTo>
                  <a:lnTo>
                    <a:pt x="1239717" y="405309"/>
                  </a:lnTo>
                  <a:cubicBezTo>
                    <a:pt x="1242626" y="405309"/>
                    <a:pt x="1245328" y="403802"/>
                    <a:pt x="1246856" y="401326"/>
                  </a:cubicBezTo>
                  <a:cubicBezTo>
                    <a:pt x="1248384" y="398851"/>
                    <a:pt x="1248521" y="395761"/>
                    <a:pt x="1247217" y="393160"/>
                  </a:cubicBezTo>
                  <a:lnTo>
                    <a:pt x="1056199" y="12149"/>
                  </a:lnTo>
                  <a:cubicBezTo>
                    <a:pt x="1052465" y="4702"/>
                    <a:pt x="1044848" y="0"/>
                    <a:pt x="1036517" y="0"/>
                  </a:cubicBezTo>
                  <a:close/>
                </a:path>
              </a:pathLst>
            </a:custGeom>
            <a:solidFill>
              <a:srgbClr val="212B56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01600" y="-66675"/>
              <a:ext cx="1054895" cy="47198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1870680" y="-2722500"/>
            <a:ext cx="9825247" cy="11469044"/>
            <a:chOff x="0" y="0"/>
            <a:chExt cx="680562" cy="794422"/>
          </a:xfrm>
        </p:grpSpPr>
        <p:sp>
          <p:nvSpPr>
            <p:cNvPr id="9" name="Freeform 9"/>
            <p:cNvSpPr/>
            <p:nvPr/>
          </p:nvSpPr>
          <p:spPr>
            <a:xfrm>
              <a:off x="5340" y="0"/>
              <a:ext cx="669881" cy="794422"/>
            </a:xfrm>
            <a:custGeom>
              <a:avLst/>
              <a:gdLst/>
              <a:ahLst/>
              <a:cxnLst/>
              <a:rect l="l" t="t" r="r" b="b"/>
              <a:pathLst>
                <a:path w="669881" h="794422">
                  <a:moveTo>
                    <a:pt x="660867" y="425271"/>
                  </a:moveTo>
                  <a:lnTo>
                    <a:pt x="486376" y="766362"/>
                  </a:lnTo>
                  <a:cubicBezTo>
                    <a:pt x="477566" y="783586"/>
                    <a:pt x="459850" y="794422"/>
                    <a:pt x="440503" y="794422"/>
                  </a:cubicBezTo>
                  <a:lnTo>
                    <a:pt x="229378" y="794422"/>
                  </a:lnTo>
                  <a:cubicBezTo>
                    <a:pt x="210032" y="794422"/>
                    <a:pt x="192316" y="783586"/>
                    <a:pt x="183505" y="766362"/>
                  </a:cubicBezTo>
                  <a:lnTo>
                    <a:pt x="9015" y="425271"/>
                  </a:lnTo>
                  <a:cubicBezTo>
                    <a:pt x="0" y="407650"/>
                    <a:pt x="0" y="386772"/>
                    <a:pt x="9015" y="369151"/>
                  </a:cubicBezTo>
                  <a:lnTo>
                    <a:pt x="183505" y="28060"/>
                  </a:lnTo>
                  <a:cubicBezTo>
                    <a:pt x="192316" y="10837"/>
                    <a:pt x="210032" y="0"/>
                    <a:pt x="229378" y="0"/>
                  </a:cubicBezTo>
                  <a:lnTo>
                    <a:pt x="440503" y="0"/>
                  </a:lnTo>
                  <a:cubicBezTo>
                    <a:pt x="459850" y="0"/>
                    <a:pt x="477566" y="10837"/>
                    <a:pt x="486376" y="28060"/>
                  </a:cubicBezTo>
                  <a:lnTo>
                    <a:pt x="660867" y="369151"/>
                  </a:lnTo>
                  <a:cubicBezTo>
                    <a:pt x="669882" y="386772"/>
                    <a:pt x="669882" y="407650"/>
                    <a:pt x="660867" y="425271"/>
                  </a:cubicBezTo>
                  <a:close/>
                </a:path>
              </a:pathLst>
            </a:custGeom>
            <a:solidFill>
              <a:srgbClr val="AB1736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114300" y="-66675"/>
              <a:ext cx="451962" cy="861097"/>
            </a:xfrm>
            <a:prstGeom prst="rect">
              <a:avLst/>
            </a:prstGeom>
          </p:spPr>
          <p:txBody>
            <a:bodyPr lIns="59834" tIns="59834" rIns="59834" bIns="59834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2387987" y="-2324108"/>
            <a:ext cx="9307940" cy="10505446"/>
            <a:chOff x="0" y="0"/>
            <a:chExt cx="703867" cy="794422"/>
          </a:xfrm>
        </p:grpSpPr>
        <p:sp>
          <p:nvSpPr>
            <p:cNvPr id="12" name="Freeform 12"/>
            <p:cNvSpPr/>
            <p:nvPr/>
          </p:nvSpPr>
          <p:spPr>
            <a:xfrm>
              <a:off x="4228" y="0"/>
              <a:ext cx="695411" cy="794422"/>
            </a:xfrm>
            <a:custGeom>
              <a:avLst/>
              <a:gdLst/>
              <a:ahLst/>
              <a:cxnLst/>
              <a:rect l="l" t="t" r="r" b="b"/>
              <a:pathLst>
                <a:path w="695411" h="794422">
                  <a:moveTo>
                    <a:pt x="688275" y="419426"/>
                  </a:moveTo>
                  <a:lnTo>
                    <a:pt x="507803" y="772208"/>
                  </a:lnTo>
                  <a:cubicBezTo>
                    <a:pt x="500828" y="785843"/>
                    <a:pt x="486802" y="794422"/>
                    <a:pt x="471486" y="794422"/>
                  </a:cubicBezTo>
                  <a:lnTo>
                    <a:pt x="223925" y="794422"/>
                  </a:lnTo>
                  <a:cubicBezTo>
                    <a:pt x="208609" y="794422"/>
                    <a:pt x="194583" y="785843"/>
                    <a:pt x="187608" y="772208"/>
                  </a:cubicBezTo>
                  <a:lnTo>
                    <a:pt x="7136" y="419426"/>
                  </a:lnTo>
                  <a:cubicBezTo>
                    <a:pt x="0" y="405476"/>
                    <a:pt x="0" y="388947"/>
                    <a:pt x="7136" y="374997"/>
                  </a:cubicBezTo>
                  <a:lnTo>
                    <a:pt x="187608" y="22215"/>
                  </a:lnTo>
                  <a:cubicBezTo>
                    <a:pt x="194583" y="8579"/>
                    <a:pt x="208609" y="0"/>
                    <a:pt x="223925" y="0"/>
                  </a:cubicBezTo>
                  <a:lnTo>
                    <a:pt x="471486" y="0"/>
                  </a:lnTo>
                  <a:cubicBezTo>
                    <a:pt x="486802" y="0"/>
                    <a:pt x="500828" y="8579"/>
                    <a:pt x="507803" y="22215"/>
                  </a:cubicBezTo>
                  <a:lnTo>
                    <a:pt x="688275" y="374997"/>
                  </a:lnTo>
                  <a:cubicBezTo>
                    <a:pt x="695411" y="388947"/>
                    <a:pt x="695411" y="405476"/>
                    <a:pt x="688275" y="419426"/>
                  </a:cubicBezTo>
                  <a:close/>
                </a:path>
              </a:pathLst>
            </a:custGeom>
            <a:blipFill>
              <a:blip r:embed="rId3"/>
              <a:stretch>
                <a:fillRect l="-868" t="-11229" r="-116" b="-12149"/>
              </a:stretch>
            </a:blipFill>
            <a:ln w="209550" cap="rnd">
              <a:solidFill>
                <a:srgbClr val="FFFFFF"/>
              </a:solidFill>
              <a:prstDash val="solid"/>
              <a:round/>
            </a:ln>
          </p:spPr>
        </p:sp>
      </p:grpSp>
      <p:grpSp>
        <p:nvGrpSpPr>
          <p:cNvPr id="13" name="Group 13"/>
          <p:cNvGrpSpPr/>
          <p:nvPr/>
        </p:nvGrpSpPr>
        <p:grpSpPr>
          <a:xfrm>
            <a:off x="-3349299" y="-2840784"/>
            <a:ext cx="5114374" cy="4395165"/>
            <a:chOff x="0" y="0"/>
            <a:chExt cx="812800" cy="698500"/>
          </a:xfrm>
        </p:grpSpPr>
        <p:sp>
          <p:nvSpPr>
            <p:cNvPr id="14" name="Freeform 14"/>
            <p:cNvSpPr/>
            <p:nvPr/>
          </p:nvSpPr>
          <p:spPr>
            <a:xfrm>
              <a:off x="4360" y="0"/>
              <a:ext cx="804080" cy="698500"/>
            </a:xfrm>
            <a:custGeom>
              <a:avLst/>
              <a:gdLst/>
              <a:ahLst/>
              <a:cxnLst/>
              <a:rect l="l" t="t" r="r" b="b"/>
              <a:pathLst>
                <a:path w="804080" h="698500">
                  <a:moveTo>
                    <a:pt x="797021" y="368876"/>
                  </a:moveTo>
                  <a:lnTo>
                    <a:pt x="616659" y="678874"/>
                  </a:lnTo>
                  <a:cubicBezTo>
                    <a:pt x="609589" y="691025"/>
                    <a:pt x="596592" y="698500"/>
                    <a:pt x="582534" y="698500"/>
                  </a:cubicBezTo>
                  <a:lnTo>
                    <a:pt x="221546" y="698500"/>
                  </a:lnTo>
                  <a:cubicBezTo>
                    <a:pt x="207488" y="698500"/>
                    <a:pt x="194491" y="691025"/>
                    <a:pt x="187421" y="678874"/>
                  </a:cubicBezTo>
                  <a:lnTo>
                    <a:pt x="7059" y="368876"/>
                  </a:lnTo>
                  <a:cubicBezTo>
                    <a:pt x="0" y="356744"/>
                    <a:pt x="0" y="341756"/>
                    <a:pt x="7059" y="329624"/>
                  </a:cubicBezTo>
                  <a:lnTo>
                    <a:pt x="187421" y="19626"/>
                  </a:lnTo>
                  <a:cubicBezTo>
                    <a:pt x="194491" y="7475"/>
                    <a:pt x="207488" y="0"/>
                    <a:pt x="221546" y="0"/>
                  </a:cubicBezTo>
                  <a:lnTo>
                    <a:pt x="582534" y="0"/>
                  </a:lnTo>
                  <a:cubicBezTo>
                    <a:pt x="596592" y="0"/>
                    <a:pt x="609589" y="7475"/>
                    <a:pt x="616659" y="19626"/>
                  </a:cubicBezTo>
                  <a:lnTo>
                    <a:pt x="797021" y="329624"/>
                  </a:lnTo>
                  <a:cubicBezTo>
                    <a:pt x="804080" y="341756"/>
                    <a:pt x="804080" y="356744"/>
                    <a:pt x="797021" y="368876"/>
                  </a:cubicBezTo>
                  <a:close/>
                </a:path>
              </a:pathLst>
            </a:custGeom>
            <a:solidFill>
              <a:srgbClr val="212B56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114300" y="-66675"/>
              <a:ext cx="584200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>
            <a:off x="368234" y="385226"/>
            <a:ext cx="899017" cy="732699"/>
          </a:xfrm>
          <a:custGeom>
            <a:avLst/>
            <a:gdLst/>
            <a:ahLst/>
            <a:cxnLst/>
            <a:rect l="l" t="t" r="r" b="b"/>
            <a:pathLst>
              <a:path w="899017" h="732699">
                <a:moveTo>
                  <a:pt x="0" y="0"/>
                </a:moveTo>
                <a:lnTo>
                  <a:pt x="899017" y="0"/>
                </a:lnTo>
                <a:lnTo>
                  <a:pt x="899017" y="732699"/>
                </a:lnTo>
                <a:lnTo>
                  <a:pt x="0" y="73269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2203448">
            <a:off x="16087195" y="-567063"/>
            <a:ext cx="2401361" cy="2458731"/>
          </a:xfrm>
          <a:custGeom>
            <a:avLst/>
            <a:gdLst/>
            <a:ahLst/>
            <a:cxnLst/>
            <a:rect l="l" t="t" r="r" b="b"/>
            <a:pathLst>
              <a:path w="2401361" h="2458731">
                <a:moveTo>
                  <a:pt x="0" y="0"/>
                </a:moveTo>
                <a:lnTo>
                  <a:pt x="2401360" y="0"/>
                </a:lnTo>
                <a:lnTo>
                  <a:pt x="2401360" y="2458731"/>
                </a:lnTo>
                <a:lnTo>
                  <a:pt x="0" y="245873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10800000">
            <a:off x="-435741" y="9972675"/>
            <a:ext cx="17403799" cy="2759967"/>
          </a:xfrm>
          <a:custGeom>
            <a:avLst/>
            <a:gdLst/>
            <a:ahLst/>
            <a:cxnLst/>
            <a:rect l="l" t="t" r="r" b="b"/>
            <a:pathLst>
              <a:path w="17403799" h="2759967">
                <a:moveTo>
                  <a:pt x="0" y="0"/>
                </a:moveTo>
                <a:lnTo>
                  <a:pt x="17403799" y="0"/>
                </a:lnTo>
                <a:lnTo>
                  <a:pt x="17403799" y="2759967"/>
                </a:lnTo>
                <a:lnTo>
                  <a:pt x="0" y="275996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t="-265736"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-1431866" y="4448102"/>
            <a:ext cx="1992249" cy="4114800"/>
          </a:xfrm>
          <a:custGeom>
            <a:avLst/>
            <a:gdLst/>
            <a:ahLst/>
            <a:cxnLst/>
            <a:rect l="l" t="t" r="r" b="b"/>
            <a:pathLst>
              <a:path w="1992249" h="4114800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4259773" y="40873"/>
            <a:ext cx="3977704" cy="1077052"/>
          </a:xfrm>
          <a:custGeom>
            <a:avLst/>
            <a:gdLst/>
            <a:ahLst/>
            <a:cxnLst/>
            <a:rect l="l" t="t" r="r" b="b"/>
            <a:pathLst>
              <a:path w="3977704" h="1077052">
                <a:moveTo>
                  <a:pt x="0" y="0"/>
                </a:moveTo>
                <a:lnTo>
                  <a:pt x="3977704" y="0"/>
                </a:lnTo>
                <a:lnTo>
                  <a:pt x="3977704" y="1077052"/>
                </a:lnTo>
                <a:lnTo>
                  <a:pt x="0" y="107705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495482" y="1027539"/>
            <a:ext cx="2145089" cy="2131683"/>
          </a:xfrm>
          <a:custGeom>
            <a:avLst/>
            <a:gdLst/>
            <a:ahLst/>
            <a:cxnLst/>
            <a:rect l="l" t="t" r="r" b="b"/>
            <a:pathLst>
              <a:path w="2145089" h="2131683">
                <a:moveTo>
                  <a:pt x="0" y="0"/>
                </a:moveTo>
                <a:lnTo>
                  <a:pt x="2145090" y="0"/>
                </a:lnTo>
                <a:lnTo>
                  <a:pt x="2145090" y="2131683"/>
                </a:lnTo>
                <a:lnTo>
                  <a:pt x="0" y="213168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22" name="TextBox 22"/>
          <p:cNvSpPr txBox="1"/>
          <p:nvPr/>
        </p:nvSpPr>
        <p:spPr>
          <a:xfrm>
            <a:off x="3983737" y="1850102"/>
            <a:ext cx="9295949" cy="955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474"/>
              </a:lnSpc>
            </a:pPr>
            <a:r>
              <a:rPr lang="en-US" sz="6499" b="1" dirty="0">
                <a:solidFill>
                  <a:srgbClr val="212C56"/>
                </a:solidFill>
                <a:latin typeface="TT Norms Bold"/>
                <a:ea typeface="TT Norms Bold"/>
                <a:cs typeface="TT Norms Bold"/>
                <a:sym typeface="TT Norms Bold"/>
              </a:rPr>
              <a:t>KEY DATES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852684" y="4524753"/>
            <a:ext cx="10067693" cy="3510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50"/>
              </a:lnSpc>
              <a:spcBef>
                <a:spcPct val="0"/>
              </a:spcBef>
            </a:pPr>
            <a:r>
              <a:rPr lang="en-US" sz="3100" b="1" dirty="0">
                <a:solidFill>
                  <a:srgbClr val="FFFFFF"/>
                </a:solidFill>
                <a:latin typeface="TT Norms Bold"/>
                <a:ea typeface="TT Norms Bold"/>
                <a:cs typeface="TT Norms Bold"/>
                <a:sym typeface="TT Norms Bold"/>
              </a:rPr>
              <a:t>•SEND coffee morning – 9th October 2024</a:t>
            </a:r>
          </a:p>
          <a:p>
            <a:pPr algn="ctr">
              <a:lnSpc>
                <a:spcPts val="4650"/>
              </a:lnSpc>
              <a:spcBef>
                <a:spcPct val="0"/>
              </a:spcBef>
            </a:pPr>
            <a:r>
              <a:rPr lang="en-US" sz="3100" b="1" dirty="0">
                <a:solidFill>
                  <a:srgbClr val="FFFFFF"/>
                </a:solidFill>
                <a:latin typeface="TT Norms Bold"/>
                <a:ea typeface="TT Norms Bold"/>
                <a:cs typeface="TT Norms Bold"/>
                <a:sym typeface="TT Norms Bold"/>
              </a:rPr>
              <a:t>•Parent Forum meeting – 22nd October 2024,  6th  February 2025 &amp; 25th June 2025</a:t>
            </a:r>
          </a:p>
          <a:p>
            <a:pPr algn="ctr">
              <a:lnSpc>
                <a:spcPts val="4650"/>
              </a:lnSpc>
              <a:spcBef>
                <a:spcPct val="0"/>
              </a:spcBef>
            </a:pPr>
            <a:r>
              <a:rPr lang="en-US" sz="3100" b="1" dirty="0">
                <a:solidFill>
                  <a:srgbClr val="FFFFFF"/>
                </a:solidFill>
                <a:latin typeface="TT Norms Bold"/>
                <a:ea typeface="TT Norms Bold"/>
                <a:cs typeface="TT Norms Bold"/>
                <a:sym typeface="TT Norms Bold"/>
              </a:rPr>
              <a:t>•Y8 Parent/</a:t>
            </a:r>
            <a:r>
              <a:rPr lang="en-US" sz="3100" b="1" dirty="0" err="1">
                <a:solidFill>
                  <a:srgbClr val="FFFFFF"/>
                </a:solidFill>
                <a:latin typeface="TT Norms Bold"/>
                <a:ea typeface="TT Norms Bold"/>
                <a:cs typeface="TT Norms Bold"/>
                <a:sym typeface="TT Norms Bold"/>
              </a:rPr>
              <a:t>Carer</a:t>
            </a:r>
            <a:r>
              <a:rPr lang="en-US" sz="3100" b="1" dirty="0">
                <a:solidFill>
                  <a:srgbClr val="FFFFFF"/>
                </a:solidFill>
                <a:latin typeface="TT Norms Bold"/>
                <a:ea typeface="TT Norms Bold"/>
                <a:cs typeface="TT Norms Bold"/>
                <a:sym typeface="TT Norms Bold"/>
              </a:rPr>
              <a:t> Evening – 3rd April 2025</a:t>
            </a:r>
          </a:p>
          <a:p>
            <a:pPr algn="ctr">
              <a:lnSpc>
                <a:spcPts val="4650"/>
              </a:lnSpc>
              <a:spcBef>
                <a:spcPct val="0"/>
              </a:spcBef>
            </a:pPr>
            <a:r>
              <a:rPr lang="en-US" sz="3100" b="1" dirty="0">
                <a:solidFill>
                  <a:srgbClr val="FFFFFF"/>
                </a:solidFill>
                <a:latin typeface="TT Norms Bold"/>
                <a:ea typeface="TT Norms Bold"/>
                <a:cs typeface="TT Norms Bold"/>
                <a:sym typeface="TT Norms Bold"/>
              </a:rPr>
              <a:t>•Y8 data drops and reporting – December, April and July (written report)</a:t>
            </a:r>
          </a:p>
        </p:txBody>
      </p:sp>
      <p:sp>
        <p:nvSpPr>
          <p:cNvPr id="24" name="Slide Number Placeholder 23">
            <a:extLst>
              <a:ext uri="{FF2B5EF4-FFF2-40B4-BE49-F238E27FC236}">
                <a16:creationId xmlns:a16="http://schemas.microsoft.com/office/drawing/2014/main" id="{20CCF86F-2966-4611-A3A6-86D58636B3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0800000">
            <a:off x="-3017006" y="-513070"/>
            <a:ext cx="10399005" cy="10281761"/>
            <a:chOff x="0" y="0"/>
            <a:chExt cx="406400" cy="40181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6400" cy="401818"/>
            </a:xfrm>
            <a:custGeom>
              <a:avLst/>
              <a:gdLst/>
              <a:ahLst/>
              <a:cxnLst/>
              <a:rect l="l" t="t" r="r" b="b"/>
              <a:pathLst>
                <a:path w="406400" h="401818">
                  <a:moveTo>
                    <a:pt x="203200" y="0"/>
                  </a:moveTo>
                  <a:lnTo>
                    <a:pt x="406400" y="0"/>
                  </a:lnTo>
                  <a:lnTo>
                    <a:pt x="203200" y="401818"/>
                  </a:lnTo>
                  <a:lnTo>
                    <a:pt x="0" y="401818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AB1736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101600" y="-66675"/>
              <a:ext cx="203200" cy="4684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-10800000">
            <a:off x="-10492175" y="6448902"/>
            <a:ext cx="15839091" cy="8353315"/>
            <a:chOff x="0" y="0"/>
            <a:chExt cx="1324457" cy="698500"/>
          </a:xfrm>
        </p:grpSpPr>
        <p:sp>
          <p:nvSpPr>
            <p:cNvPr id="6" name="Freeform 6"/>
            <p:cNvSpPr/>
            <p:nvPr/>
          </p:nvSpPr>
          <p:spPr>
            <a:xfrm>
              <a:off x="1408" y="0"/>
              <a:ext cx="1321641" cy="698500"/>
            </a:xfrm>
            <a:custGeom>
              <a:avLst/>
              <a:gdLst/>
              <a:ahLst/>
              <a:cxnLst/>
              <a:rect l="l" t="t" r="r" b="b"/>
              <a:pathLst>
                <a:path w="1321641" h="698500">
                  <a:moveTo>
                    <a:pt x="1319362" y="355587"/>
                  </a:moveTo>
                  <a:lnTo>
                    <a:pt x="1123536" y="692163"/>
                  </a:lnTo>
                  <a:cubicBezTo>
                    <a:pt x="1121253" y="696086"/>
                    <a:pt x="1117056" y="698500"/>
                    <a:pt x="1112517" y="698500"/>
                  </a:cubicBezTo>
                  <a:lnTo>
                    <a:pt x="209124" y="698500"/>
                  </a:lnTo>
                  <a:cubicBezTo>
                    <a:pt x="204585" y="698500"/>
                    <a:pt x="200388" y="696086"/>
                    <a:pt x="198105" y="692163"/>
                  </a:cubicBezTo>
                  <a:lnTo>
                    <a:pt x="2279" y="355587"/>
                  </a:lnTo>
                  <a:cubicBezTo>
                    <a:pt x="0" y="351670"/>
                    <a:pt x="0" y="346830"/>
                    <a:pt x="2279" y="342913"/>
                  </a:cubicBezTo>
                  <a:lnTo>
                    <a:pt x="198105" y="6337"/>
                  </a:lnTo>
                  <a:cubicBezTo>
                    <a:pt x="200388" y="2414"/>
                    <a:pt x="204585" y="0"/>
                    <a:pt x="209124" y="0"/>
                  </a:cubicBezTo>
                  <a:lnTo>
                    <a:pt x="1112517" y="0"/>
                  </a:lnTo>
                  <a:cubicBezTo>
                    <a:pt x="1117056" y="0"/>
                    <a:pt x="1121253" y="2414"/>
                    <a:pt x="1123536" y="6337"/>
                  </a:cubicBezTo>
                  <a:lnTo>
                    <a:pt x="1319362" y="342913"/>
                  </a:lnTo>
                  <a:cubicBezTo>
                    <a:pt x="1321641" y="346830"/>
                    <a:pt x="1321641" y="351670"/>
                    <a:pt x="1319362" y="355587"/>
                  </a:cubicBezTo>
                  <a:close/>
                </a:path>
              </a:pathLst>
            </a:custGeom>
            <a:solidFill>
              <a:srgbClr val="194E9D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14300" y="-66675"/>
              <a:ext cx="1095857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-10800000">
            <a:off x="-5400632" y="-275047"/>
            <a:ext cx="11838246" cy="9805715"/>
            <a:chOff x="0" y="0"/>
            <a:chExt cx="485107" cy="401818"/>
          </a:xfrm>
        </p:grpSpPr>
        <p:sp>
          <p:nvSpPr>
            <p:cNvPr id="9" name="Freeform 9"/>
            <p:cNvSpPr/>
            <p:nvPr/>
          </p:nvSpPr>
          <p:spPr>
            <a:xfrm>
              <a:off x="11604" y="0"/>
              <a:ext cx="461898" cy="401818"/>
            </a:xfrm>
            <a:custGeom>
              <a:avLst/>
              <a:gdLst/>
              <a:ahLst/>
              <a:cxnLst/>
              <a:rect l="l" t="t" r="r" b="b"/>
              <a:pathLst>
                <a:path w="461898" h="401818">
                  <a:moveTo>
                    <a:pt x="224295" y="0"/>
                  </a:moveTo>
                  <a:lnTo>
                    <a:pt x="440804" y="0"/>
                  </a:lnTo>
                  <a:cubicBezTo>
                    <a:pt x="447789" y="0"/>
                    <a:pt x="454273" y="3625"/>
                    <a:pt x="457932" y="9575"/>
                  </a:cubicBezTo>
                  <a:cubicBezTo>
                    <a:pt x="461590" y="15525"/>
                    <a:pt x="461899" y="22947"/>
                    <a:pt x="458747" y="29180"/>
                  </a:cubicBezTo>
                  <a:lnTo>
                    <a:pt x="285059" y="372638"/>
                  </a:lnTo>
                  <a:cubicBezTo>
                    <a:pt x="276009" y="390535"/>
                    <a:pt x="257659" y="401818"/>
                    <a:pt x="237604" y="401818"/>
                  </a:cubicBezTo>
                  <a:lnTo>
                    <a:pt x="21095" y="401818"/>
                  </a:lnTo>
                  <a:cubicBezTo>
                    <a:pt x="14110" y="401818"/>
                    <a:pt x="7626" y="398193"/>
                    <a:pt x="3967" y="392243"/>
                  </a:cubicBezTo>
                  <a:cubicBezTo>
                    <a:pt x="309" y="386293"/>
                    <a:pt x="0" y="378871"/>
                    <a:pt x="3152" y="372638"/>
                  </a:cubicBezTo>
                  <a:lnTo>
                    <a:pt x="176840" y="29180"/>
                  </a:lnTo>
                  <a:cubicBezTo>
                    <a:pt x="185890" y="11283"/>
                    <a:pt x="204240" y="0"/>
                    <a:pt x="224295" y="0"/>
                  </a:cubicBezTo>
                  <a:close/>
                </a:path>
              </a:pathLst>
            </a:custGeom>
            <a:solidFill>
              <a:srgbClr val="212B56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101600" y="-66675"/>
              <a:ext cx="281907" cy="4684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-5728375" y="-1416578"/>
            <a:ext cx="11977611" cy="9544221"/>
            <a:chOff x="0" y="0"/>
            <a:chExt cx="504050" cy="401646"/>
          </a:xfrm>
        </p:grpSpPr>
        <p:sp>
          <p:nvSpPr>
            <p:cNvPr id="12" name="Freeform 12"/>
            <p:cNvSpPr/>
            <p:nvPr/>
          </p:nvSpPr>
          <p:spPr>
            <a:xfrm>
              <a:off x="11473" y="0"/>
              <a:ext cx="481103" cy="401646"/>
            </a:xfrm>
            <a:custGeom>
              <a:avLst/>
              <a:gdLst/>
              <a:ahLst/>
              <a:cxnLst/>
              <a:rect l="l" t="t" r="r" b="b"/>
              <a:pathLst>
                <a:path w="481103" h="401646">
                  <a:moveTo>
                    <a:pt x="224045" y="0"/>
                  </a:moveTo>
                  <a:lnTo>
                    <a:pt x="460258" y="0"/>
                  </a:lnTo>
                  <a:cubicBezTo>
                    <a:pt x="467161" y="0"/>
                    <a:pt x="473569" y="3583"/>
                    <a:pt x="477184" y="9463"/>
                  </a:cubicBezTo>
                  <a:cubicBezTo>
                    <a:pt x="480799" y="15343"/>
                    <a:pt x="481103" y="22678"/>
                    <a:pt x="477987" y="28838"/>
                  </a:cubicBezTo>
                  <a:lnTo>
                    <a:pt x="303966" y="372808"/>
                  </a:lnTo>
                  <a:cubicBezTo>
                    <a:pt x="295018" y="390496"/>
                    <a:pt x="276881" y="401646"/>
                    <a:pt x="257058" y="401646"/>
                  </a:cubicBezTo>
                  <a:lnTo>
                    <a:pt x="20845" y="401646"/>
                  </a:lnTo>
                  <a:cubicBezTo>
                    <a:pt x="13943" y="401646"/>
                    <a:pt x="7535" y="398063"/>
                    <a:pt x="3920" y="392183"/>
                  </a:cubicBezTo>
                  <a:cubicBezTo>
                    <a:pt x="304" y="386303"/>
                    <a:pt x="0" y="378968"/>
                    <a:pt x="3117" y="372808"/>
                  </a:cubicBezTo>
                  <a:lnTo>
                    <a:pt x="177137" y="28838"/>
                  </a:lnTo>
                  <a:cubicBezTo>
                    <a:pt x="186086" y="11150"/>
                    <a:pt x="204223" y="0"/>
                    <a:pt x="224045" y="0"/>
                  </a:cubicBezTo>
                  <a:close/>
                </a:path>
              </a:pathLst>
            </a:custGeom>
            <a:blipFill>
              <a:blip r:embed="rId3"/>
              <a:stretch>
                <a:fillRect l="-2598" r="-22473"/>
              </a:stretch>
            </a:blipFill>
            <a:ln w="209550" cap="rnd">
              <a:solidFill>
                <a:srgbClr val="FFFFFF"/>
              </a:solidFill>
              <a:prstDash val="solid"/>
              <a:round/>
            </a:ln>
          </p:spPr>
        </p:sp>
      </p:grpSp>
      <p:grpSp>
        <p:nvGrpSpPr>
          <p:cNvPr id="13" name="Group 13"/>
          <p:cNvGrpSpPr/>
          <p:nvPr/>
        </p:nvGrpSpPr>
        <p:grpSpPr>
          <a:xfrm rot="-10800000">
            <a:off x="-1016880" y="9651350"/>
            <a:ext cx="4035505" cy="818745"/>
            <a:chOff x="0" y="0"/>
            <a:chExt cx="5380674" cy="1091660"/>
          </a:xfrm>
        </p:grpSpPr>
        <p:sp>
          <p:nvSpPr>
            <p:cNvPr id="14" name="Freeform 14"/>
            <p:cNvSpPr/>
            <p:nvPr/>
          </p:nvSpPr>
          <p:spPr>
            <a:xfrm>
              <a:off x="2599374" y="0"/>
              <a:ext cx="2781300" cy="1091660"/>
            </a:xfrm>
            <a:custGeom>
              <a:avLst/>
              <a:gdLst/>
              <a:ahLst/>
              <a:cxnLst/>
              <a:rect l="l" t="t" r="r" b="b"/>
              <a:pathLst>
                <a:path w="2781300" h="1091660">
                  <a:moveTo>
                    <a:pt x="0" y="0"/>
                  </a:moveTo>
                  <a:lnTo>
                    <a:pt x="2781300" y="0"/>
                  </a:lnTo>
                  <a:lnTo>
                    <a:pt x="2781300" y="1091660"/>
                  </a:lnTo>
                  <a:lnTo>
                    <a:pt x="0" y="10916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>
              <a:off x="0" y="0"/>
              <a:ext cx="2487304" cy="1091660"/>
            </a:xfrm>
            <a:custGeom>
              <a:avLst/>
              <a:gdLst/>
              <a:ahLst/>
              <a:cxnLst/>
              <a:rect l="l" t="t" r="r" b="b"/>
              <a:pathLst>
                <a:path w="2487304" h="1091660">
                  <a:moveTo>
                    <a:pt x="0" y="0"/>
                  </a:moveTo>
                  <a:lnTo>
                    <a:pt x="2487304" y="0"/>
                  </a:lnTo>
                  <a:lnTo>
                    <a:pt x="2487304" y="1091660"/>
                  </a:lnTo>
                  <a:lnTo>
                    <a:pt x="0" y="10916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r="-11819"/>
              </a:stretch>
            </a:blipFill>
          </p:spPr>
        </p:sp>
      </p:grpSp>
      <p:grpSp>
        <p:nvGrpSpPr>
          <p:cNvPr id="16" name="Group 16"/>
          <p:cNvGrpSpPr/>
          <p:nvPr/>
        </p:nvGrpSpPr>
        <p:grpSpPr>
          <a:xfrm rot="-10800000">
            <a:off x="-2082884" y="-1416578"/>
            <a:ext cx="4307273" cy="3015761"/>
            <a:chOff x="0" y="0"/>
            <a:chExt cx="505660" cy="354041"/>
          </a:xfrm>
        </p:grpSpPr>
        <p:sp>
          <p:nvSpPr>
            <p:cNvPr id="17" name="Freeform 17"/>
            <p:cNvSpPr/>
            <p:nvPr/>
          </p:nvSpPr>
          <p:spPr>
            <a:xfrm>
              <a:off x="24845" y="0"/>
              <a:ext cx="455970" cy="354041"/>
            </a:xfrm>
            <a:custGeom>
              <a:avLst/>
              <a:gdLst/>
              <a:ahLst/>
              <a:cxnLst/>
              <a:rect l="l" t="t" r="r" b="b"/>
              <a:pathLst>
                <a:path w="455970" h="354041">
                  <a:moveTo>
                    <a:pt x="241264" y="0"/>
                  </a:moveTo>
                  <a:lnTo>
                    <a:pt x="417906" y="0"/>
                  </a:lnTo>
                  <a:cubicBezTo>
                    <a:pt x="430904" y="0"/>
                    <a:pt x="442917" y="6926"/>
                    <a:pt x="449431" y="18174"/>
                  </a:cubicBezTo>
                  <a:cubicBezTo>
                    <a:pt x="455944" y="29422"/>
                    <a:pt x="455970" y="43288"/>
                    <a:pt x="449500" y="54561"/>
                  </a:cubicBezTo>
                  <a:lnTo>
                    <a:pt x="308931" y="299480"/>
                  </a:lnTo>
                  <a:cubicBezTo>
                    <a:pt x="289560" y="333229"/>
                    <a:pt x="253619" y="354041"/>
                    <a:pt x="214706" y="354041"/>
                  </a:cubicBezTo>
                  <a:lnTo>
                    <a:pt x="38064" y="354041"/>
                  </a:lnTo>
                  <a:cubicBezTo>
                    <a:pt x="25066" y="354041"/>
                    <a:pt x="13053" y="347115"/>
                    <a:pt x="6540" y="335867"/>
                  </a:cubicBezTo>
                  <a:cubicBezTo>
                    <a:pt x="27" y="324619"/>
                    <a:pt x="0" y="310753"/>
                    <a:pt x="6470" y="299480"/>
                  </a:cubicBezTo>
                  <a:lnTo>
                    <a:pt x="147040" y="54561"/>
                  </a:lnTo>
                  <a:cubicBezTo>
                    <a:pt x="166410" y="20812"/>
                    <a:pt x="202351" y="0"/>
                    <a:pt x="241264" y="0"/>
                  </a:cubicBezTo>
                  <a:close/>
                </a:path>
              </a:pathLst>
            </a:custGeom>
            <a:solidFill>
              <a:srgbClr val="212B56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101600" y="-66675"/>
              <a:ext cx="302460" cy="4207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19" name="Freeform 19"/>
          <p:cNvSpPr/>
          <p:nvPr/>
        </p:nvSpPr>
        <p:spPr>
          <a:xfrm rot="-10800000">
            <a:off x="-378756" y="-275047"/>
            <a:ext cx="1118845" cy="911859"/>
          </a:xfrm>
          <a:custGeom>
            <a:avLst/>
            <a:gdLst/>
            <a:ahLst/>
            <a:cxnLst/>
            <a:rect l="l" t="t" r="r" b="b"/>
            <a:pathLst>
              <a:path w="1118845" h="911859">
                <a:moveTo>
                  <a:pt x="0" y="0"/>
                </a:moveTo>
                <a:lnTo>
                  <a:pt x="1118845" y="0"/>
                </a:lnTo>
                <a:lnTo>
                  <a:pt x="1118845" y="911859"/>
                </a:lnTo>
                <a:lnTo>
                  <a:pt x="0" y="91185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4051209" y="10009713"/>
            <a:ext cx="7315200" cy="707451"/>
          </a:xfrm>
          <a:custGeom>
            <a:avLst/>
            <a:gdLst/>
            <a:ahLst/>
            <a:cxnLst/>
            <a:rect l="l" t="t" r="r" b="b"/>
            <a:pathLst>
              <a:path w="7315200" h="707451">
                <a:moveTo>
                  <a:pt x="0" y="0"/>
                </a:moveTo>
                <a:lnTo>
                  <a:pt x="7315200" y="0"/>
                </a:lnTo>
                <a:lnTo>
                  <a:pt x="7315200" y="707451"/>
                </a:lnTo>
                <a:lnTo>
                  <a:pt x="0" y="70745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t="-419596"/>
            </a:stretch>
          </a:blipFill>
        </p:spPr>
      </p:sp>
      <p:grpSp>
        <p:nvGrpSpPr>
          <p:cNvPr id="21" name="Group 21"/>
          <p:cNvGrpSpPr/>
          <p:nvPr/>
        </p:nvGrpSpPr>
        <p:grpSpPr>
          <a:xfrm>
            <a:off x="16436483" y="-2840784"/>
            <a:ext cx="5114374" cy="4395165"/>
            <a:chOff x="0" y="0"/>
            <a:chExt cx="812800" cy="698500"/>
          </a:xfrm>
        </p:grpSpPr>
        <p:sp>
          <p:nvSpPr>
            <p:cNvPr id="22" name="Freeform 22"/>
            <p:cNvSpPr/>
            <p:nvPr/>
          </p:nvSpPr>
          <p:spPr>
            <a:xfrm>
              <a:off x="4360" y="0"/>
              <a:ext cx="804080" cy="698500"/>
            </a:xfrm>
            <a:custGeom>
              <a:avLst/>
              <a:gdLst/>
              <a:ahLst/>
              <a:cxnLst/>
              <a:rect l="l" t="t" r="r" b="b"/>
              <a:pathLst>
                <a:path w="804080" h="698500">
                  <a:moveTo>
                    <a:pt x="797021" y="368876"/>
                  </a:moveTo>
                  <a:lnTo>
                    <a:pt x="616659" y="678874"/>
                  </a:lnTo>
                  <a:cubicBezTo>
                    <a:pt x="609589" y="691025"/>
                    <a:pt x="596592" y="698500"/>
                    <a:pt x="582534" y="698500"/>
                  </a:cubicBezTo>
                  <a:lnTo>
                    <a:pt x="221546" y="698500"/>
                  </a:lnTo>
                  <a:cubicBezTo>
                    <a:pt x="207488" y="698500"/>
                    <a:pt x="194491" y="691025"/>
                    <a:pt x="187421" y="678874"/>
                  </a:cubicBezTo>
                  <a:lnTo>
                    <a:pt x="7059" y="368876"/>
                  </a:lnTo>
                  <a:cubicBezTo>
                    <a:pt x="0" y="356744"/>
                    <a:pt x="0" y="341756"/>
                    <a:pt x="7059" y="329624"/>
                  </a:cubicBezTo>
                  <a:lnTo>
                    <a:pt x="187421" y="19626"/>
                  </a:lnTo>
                  <a:cubicBezTo>
                    <a:pt x="194491" y="7475"/>
                    <a:pt x="207488" y="0"/>
                    <a:pt x="221546" y="0"/>
                  </a:cubicBezTo>
                  <a:lnTo>
                    <a:pt x="582534" y="0"/>
                  </a:lnTo>
                  <a:cubicBezTo>
                    <a:pt x="596592" y="0"/>
                    <a:pt x="609589" y="7475"/>
                    <a:pt x="616659" y="19626"/>
                  </a:cubicBezTo>
                  <a:lnTo>
                    <a:pt x="797021" y="329624"/>
                  </a:lnTo>
                  <a:cubicBezTo>
                    <a:pt x="804080" y="341756"/>
                    <a:pt x="804080" y="356744"/>
                    <a:pt x="797021" y="368876"/>
                  </a:cubicBezTo>
                  <a:close/>
                </a:path>
              </a:pathLst>
            </a:custGeom>
            <a:solidFill>
              <a:srgbClr val="212C56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114300" y="-66675"/>
              <a:ext cx="584200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24" name="Freeform 24"/>
          <p:cNvSpPr/>
          <p:nvPr/>
        </p:nvSpPr>
        <p:spPr>
          <a:xfrm>
            <a:off x="16809791" y="385226"/>
            <a:ext cx="899017" cy="732699"/>
          </a:xfrm>
          <a:custGeom>
            <a:avLst/>
            <a:gdLst/>
            <a:ahLst/>
            <a:cxnLst/>
            <a:rect l="l" t="t" r="r" b="b"/>
            <a:pathLst>
              <a:path w="899017" h="732699">
                <a:moveTo>
                  <a:pt x="0" y="0"/>
                </a:moveTo>
                <a:lnTo>
                  <a:pt x="899018" y="0"/>
                </a:lnTo>
                <a:lnTo>
                  <a:pt x="899018" y="732699"/>
                </a:lnTo>
                <a:lnTo>
                  <a:pt x="0" y="73269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 rot="-5400000">
            <a:off x="17259300" y="7096804"/>
            <a:ext cx="2057400" cy="807530"/>
          </a:xfrm>
          <a:custGeom>
            <a:avLst/>
            <a:gdLst/>
            <a:ahLst/>
            <a:cxnLst/>
            <a:rect l="l" t="t" r="r" b="b"/>
            <a:pathLst>
              <a:path w="2057400" h="807530">
                <a:moveTo>
                  <a:pt x="0" y="0"/>
                </a:moveTo>
                <a:lnTo>
                  <a:pt x="2057400" y="0"/>
                </a:lnTo>
                <a:lnTo>
                  <a:pt x="2057400" y="807530"/>
                </a:lnTo>
                <a:lnTo>
                  <a:pt x="0" y="80753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6576207" y="682854"/>
            <a:ext cx="10372178" cy="6921929"/>
          </a:xfrm>
          <a:custGeom>
            <a:avLst/>
            <a:gdLst/>
            <a:ahLst/>
            <a:cxnLst/>
            <a:rect l="l" t="t" r="r" b="b"/>
            <a:pathLst>
              <a:path w="10372178" h="6921929">
                <a:moveTo>
                  <a:pt x="0" y="0"/>
                </a:moveTo>
                <a:lnTo>
                  <a:pt x="10372177" y="0"/>
                </a:lnTo>
                <a:lnTo>
                  <a:pt x="10372177" y="6921929"/>
                </a:lnTo>
                <a:lnTo>
                  <a:pt x="0" y="692192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alphaModFix amt="50000"/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9039169" y="5488046"/>
            <a:ext cx="5669728" cy="4280645"/>
          </a:xfrm>
          <a:custGeom>
            <a:avLst/>
            <a:gdLst/>
            <a:ahLst/>
            <a:cxnLst/>
            <a:rect l="l" t="t" r="r" b="b"/>
            <a:pathLst>
              <a:path w="5669728" h="4280645">
                <a:moveTo>
                  <a:pt x="0" y="0"/>
                </a:moveTo>
                <a:lnTo>
                  <a:pt x="5669728" y="0"/>
                </a:lnTo>
                <a:lnTo>
                  <a:pt x="5669728" y="4280644"/>
                </a:lnTo>
                <a:lnTo>
                  <a:pt x="0" y="428064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28" name="Slide Number Placeholder 27">
            <a:extLst>
              <a:ext uri="{FF2B5EF4-FFF2-40B4-BE49-F238E27FC236}">
                <a16:creationId xmlns:a16="http://schemas.microsoft.com/office/drawing/2014/main" id="{20B8A9CC-F693-47A2-9BF8-85FF40C75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229999" y="-3234257"/>
            <a:ext cx="11945087" cy="12492557"/>
            <a:chOff x="0" y="0"/>
            <a:chExt cx="759608" cy="794422"/>
          </a:xfrm>
        </p:grpSpPr>
        <p:sp>
          <p:nvSpPr>
            <p:cNvPr id="3" name="Freeform 3"/>
            <p:cNvSpPr/>
            <p:nvPr/>
          </p:nvSpPr>
          <p:spPr>
            <a:xfrm>
              <a:off x="3294" y="0"/>
              <a:ext cx="753019" cy="794422"/>
            </a:xfrm>
            <a:custGeom>
              <a:avLst/>
              <a:gdLst/>
              <a:ahLst/>
              <a:cxnLst/>
              <a:rect l="l" t="t" r="r" b="b"/>
              <a:pathLst>
                <a:path w="753019" h="794422">
                  <a:moveTo>
                    <a:pt x="747458" y="414521"/>
                  </a:moveTo>
                  <a:lnTo>
                    <a:pt x="561969" y="777112"/>
                  </a:lnTo>
                  <a:cubicBezTo>
                    <a:pt x="556534" y="787737"/>
                    <a:pt x="545605" y="794422"/>
                    <a:pt x="533670" y="794422"/>
                  </a:cubicBezTo>
                  <a:lnTo>
                    <a:pt x="219350" y="794422"/>
                  </a:lnTo>
                  <a:cubicBezTo>
                    <a:pt x="207415" y="794422"/>
                    <a:pt x="196486" y="787737"/>
                    <a:pt x="191051" y="777112"/>
                  </a:cubicBezTo>
                  <a:lnTo>
                    <a:pt x="5561" y="414521"/>
                  </a:lnTo>
                  <a:cubicBezTo>
                    <a:pt x="0" y="403651"/>
                    <a:pt x="0" y="390771"/>
                    <a:pt x="5561" y="379901"/>
                  </a:cubicBezTo>
                  <a:lnTo>
                    <a:pt x="191051" y="17310"/>
                  </a:lnTo>
                  <a:cubicBezTo>
                    <a:pt x="196486" y="6685"/>
                    <a:pt x="207415" y="0"/>
                    <a:pt x="219350" y="0"/>
                  </a:cubicBezTo>
                  <a:lnTo>
                    <a:pt x="533670" y="0"/>
                  </a:lnTo>
                  <a:cubicBezTo>
                    <a:pt x="545605" y="0"/>
                    <a:pt x="556534" y="6685"/>
                    <a:pt x="561969" y="17310"/>
                  </a:cubicBezTo>
                  <a:lnTo>
                    <a:pt x="747458" y="379901"/>
                  </a:lnTo>
                  <a:cubicBezTo>
                    <a:pt x="753019" y="390771"/>
                    <a:pt x="753019" y="403651"/>
                    <a:pt x="747458" y="414521"/>
                  </a:cubicBezTo>
                  <a:close/>
                </a:path>
              </a:pathLst>
            </a:custGeom>
            <a:solidFill>
              <a:srgbClr val="212B56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114300" y="-66675"/>
              <a:ext cx="531008" cy="861097"/>
            </a:xfrm>
            <a:prstGeom prst="rect">
              <a:avLst/>
            </a:prstGeom>
          </p:spPr>
          <p:txBody>
            <a:bodyPr lIns="59834" tIns="59834" rIns="59834" bIns="59834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3531823" y="3586381"/>
            <a:ext cx="17089578" cy="5505596"/>
            <a:chOff x="0" y="0"/>
            <a:chExt cx="1258095" cy="405309"/>
          </a:xfrm>
        </p:grpSpPr>
        <p:sp>
          <p:nvSpPr>
            <p:cNvPr id="6" name="Freeform 6"/>
            <p:cNvSpPr/>
            <p:nvPr/>
          </p:nvSpPr>
          <p:spPr>
            <a:xfrm>
              <a:off x="4787" y="0"/>
              <a:ext cx="1248521" cy="405309"/>
            </a:xfrm>
            <a:custGeom>
              <a:avLst/>
              <a:gdLst/>
              <a:ahLst/>
              <a:cxnLst/>
              <a:rect l="l" t="t" r="r" b="b"/>
              <a:pathLst>
                <a:path w="1248521" h="405309">
                  <a:moveTo>
                    <a:pt x="1036517" y="0"/>
                  </a:moveTo>
                  <a:lnTo>
                    <a:pt x="8804" y="0"/>
                  </a:lnTo>
                  <a:cubicBezTo>
                    <a:pt x="5894" y="0"/>
                    <a:pt x="3193" y="1507"/>
                    <a:pt x="1665" y="3983"/>
                  </a:cubicBezTo>
                  <a:cubicBezTo>
                    <a:pt x="137" y="6458"/>
                    <a:pt x="0" y="9549"/>
                    <a:pt x="1304" y="12149"/>
                  </a:cubicBezTo>
                  <a:lnTo>
                    <a:pt x="192322" y="393160"/>
                  </a:lnTo>
                  <a:cubicBezTo>
                    <a:pt x="196056" y="400607"/>
                    <a:pt x="203673" y="405309"/>
                    <a:pt x="212004" y="405309"/>
                  </a:cubicBezTo>
                  <a:lnTo>
                    <a:pt x="1239717" y="405309"/>
                  </a:lnTo>
                  <a:cubicBezTo>
                    <a:pt x="1242626" y="405309"/>
                    <a:pt x="1245328" y="403802"/>
                    <a:pt x="1246856" y="401326"/>
                  </a:cubicBezTo>
                  <a:cubicBezTo>
                    <a:pt x="1248384" y="398851"/>
                    <a:pt x="1248521" y="395761"/>
                    <a:pt x="1247217" y="393160"/>
                  </a:cubicBezTo>
                  <a:lnTo>
                    <a:pt x="1056199" y="12149"/>
                  </a:lnTo>
                  <a:cubicBezTo>
                    <a:pt x="1052465" y="4702"/>
                    <a:pt x="1044848" y="0"/>
                    <a:pt x="1036517" y="0"/>
                  </a:cubicBezTo>
                  <a:close/>
                </a:path>
              </a:pathLst>
            </a:custGeom>
            <a:solidFill>
              <a:srgbClr val="212B56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01600" y="-66675"/>
              <a:ext cx="1054895" cy="47198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2357538" y="4098278"/>
            <a:ext cx="1613904" cy="1613904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B1736">
                <a:alpha val="80000"/>
              </a:srgbClr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91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1870680" y="-2722500"/>
            <a:ext cx="9825247" cy="11469044"/>
            <a:chOff x="0" y="0"/>
            <a:chExt cx="680562" cy="794422"/>
          </a:xfrm>
        </p:grpSpPr>
        <p:sp>
          <p:nvSpPr>
            <p:cNvPr id="12" name="Freeform 12"/>
            <p:cNvSpPr/>
            <p:nvPr/>
          </p:nvSpPr>
          <p:spPr>
            <a:xfrm>
              <a:off x="5340" y="0"/>
              <a:ext cx="669881" cy="794422"/>
            </a:xfrm>
            <a:custGeom>
              <a:avLst/>
              <a:gdLst/>
              <a:ahLst/>
              <a:cxnLst/>
              <a:rect l="l" t="t" r="r" b="b"/>
              <a:pathLst>
                <a:path w="669881" h="794422">
                  <a:moveTo>
                    <a:pt x="660867" y="425271"/>
                  </a:moveTo>
                  <a:lnTo>
                    <a:pt x="486376" y="766362"/>
                  </a:lnTo>
                  <a:cubicBezTo>
                    <a:pt x="477566" y="783586"/>
                    <a:pt x="459850" y="794422"/>
                    <a:pt x="440503" y="794422"/>
                  </a:cubicBezTo>
                  <a:lnTo>
                    <a:pt x="229378" y="794422"/>
                  </a:lnTo>
                  <a:cubicBezTo>
                    <a:pt x="210032" y="794422"/>
                    <a:pt x="192316" y="783586"/>
                    <a:pt x="183505" y="766362"/>
                  </a:cubicBezTo>
                  <a:lnTo>
                    <a:pt x="9015" y="425271"/>
                  </a:lnTo>
                  <a:cubicBezTo>
                    <a:pt x="0" y="407650"/>
                    <a:pt x="0" y="386772"/>
                    <a:pt x="9015" y="369151"/>
                  </a:cubicBezTo>
                  <a:lnTo>
                    <a:pt x="183505" y="28060"/>
                  </a:lnTo>
                  <a:cubicBezTo>
                    <a:pt x="192316" y="10837"/>
                    <a:pt x="210032" y="0"/>
                    <a:pt x="229378" y="0"/>
                  </a:cubicBezTo>
                  <a:lnTo>
                    <a:pt x="440503" y="0"/>
                  </a:lnTo>
                  <a:cubicBezTo>
                    <a:pt x="459850" y="0"/>
                    <a:pt x="477566" y="10837"/>
                    <a:pt x="486376" y="28060"/>
                  </a:cubicBezTo>
                  <a:lnTo>
                    <a:pt x="660867" y="369151"/>
                  </a:lnTo>
                  <a:cubicBezTo>
                    <a:pt x="669882" y="386772"/>
                    <a:pt x="669882" y="407650"/>
                    <a:pt x="660867" y="425271"/>
                  </a:cubicBezTo>
                  <a:close/>
                </a:path>
              </a:pathLst>
            </a:custGeom>
            <a:solidFill>
              <a:srgbClr val="AB1736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114300" y="-66675"/>
              <a:ext cx="451962" cy="861097"/>
            </a:xfrm>
            <a:prstGeom prst="rect">
              <a:avLst/>
            </a:prstGeom>
          </p:spPr>
          <p:txBody>
            <a:bodyPr lIns="59834" tIns="59834" rIns="59834" bIns="59834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2387987" y="-2324108"/>
            <a:ext cx="9307940" cy="10505446"/>
            <a:chOff x="0" y="0"/>
            <a:chExt cx="703867" cy="794422"/>
          </a:xfrm>
        </p:grpSpPr>
        <p:sp>
          <p:nvSpPr>
            <p:cNvPr id="15" name="Freeform 15"/>
            <p:cNvSpPr/>
            <p:nvPr/>
          </p:nvSpPr>
          <p:spPr>
            <a:xfrm>
              <a:off x="4228" y="0"/>
              <a:ext cx="695411" cy="794422"/>
            </a:xfrm>
            <a:custGeom>
              <a:avLst/>
              <a:gdLst/>
              <a:ahLst/>
              <a:cxnLst/>
              <a:rect l="l" t="t" r="r" b="b"/>
              <a:pathLst>
                <a:path w="695411" h="794422">
                  <a:moveTo>
                    <a:pt x="688275" y="419426"/>
                  </a:moveTo>
                  <a:lnTo>
                    <a:pt x="507803" y="772208"/>
                  </a:lnTo>
                  <a:cubicBezTo>
                    <a:pt x="500828" y="785843"/>
                    <a:pt x="486802" y="794422"/>
                    <a:pt x="471486" y="794422"/>
                  </a:cubicBezTo>
                  <a:lnTo>
                    <a:pt x="223925" y="794422"/>
                  </a:lnTo>
                  <a:cubicBezTo>
                    <a:pt x="208609" y="794422"/>
                    <a:pt x="194583" y="785843"/>
                    <a:pt x="187608" y="772208"/>
                  </a:cubicBezTo>
                  <a:lnTo>
                    <a:pt x="7136" y="419426"/>
                  </a:lnTo>
                  <a:cubicBezTo>
                    <a:pt x="0" y="405476"/>
                    <a:pt x="0" y="388947"/>
                    <a:pt x="7136" y="374997"/>
                  </a:cubicBezTo>
                  <a:lnTo>
                    <a:pt x="187608" y="22215"/>
                  </a:lnTo>
                  <a:cubicBezTo>
                    <a:pt x="194583" y="8579"/>
                    <a:pt x="208609" y="0"/>
                    <a:pt x="223925" y="0"/>
                  </a:cubicBezTo>
                  <a:lnTo>
                    <a:pt x="471486" y="0"/>
                  </a:lnTo>
                  <a:cubicBezTo>
                    <a:pt x="486802" y="0"/>
                    <a:pt x="500828" y="8579"/>
                    <a:pt x="507803" y="22215"/>
                  </a:cubicBezTo>
                  <a:lnTo>
                    <a:pt x="688275" y="374997"/>
                  </a:lnTo>
                  <a:cubicBezTo>
                    <a:pt x="695411" y="388947"/>
                    <a:pt x="695411" y="405476"/>
                    <a:pt x="688275" y="419426"/>
                  </a:cubicBezTo>
                  <a:close/>
                </a:path>
              </a:pathLst>
            </a:custGeom>
            <a:blipFill>
              <a:blip r:embed="rId3"/>
              <a:stretch>
                <a:fillRect l="-37943" t="-11835" r="-87273" b="-206"/>
              </a:stretch>
            </a:blipFill>
            <a:ln w="209550" cap="rnd">
              <a:solidFill>
                <a:srgbClr val="FFFFFF"/>
              </a:solidFill>
              <a:prstDash val="solid"/>
              <a:round/>
            </a:ln>
          </p:spPr>
        </p:sp>
      </p:grpSp>
      <p:grpSp>
        <p:nvGrpSpPr>
          <p:cNvPr id="16" name="Group 16"/>
          <p:cNvGrpSpPr/>
          <p:nvPr/>
        </p:nvGrpSpPr>
        <p:grpSpPr>
          <a:xfrm>
            <a:off x="-3349299" y="-2840784"/>
            <a:ext cx="5114374" cy="4395165"/>
            <a:chOff x="0" y="0"/>
            <a:chExt cx="812800" cy="698500"/>
          </a:xfrm>
        </p:grpSpPr>
        <p:sp>
          <p:nvSpPr>
            <p:cNvPr id="17" name="Freeform 17"/>
            <p:cNvSpPr/>
            <p:nvPr/>
          </p:nvSpPr>
          <p:spPr>
            <a:xfrm>
              <a:off x="4360" y="0"/>
              <a:ext cx="804080" cy="698500"/>
            </a:xfrm>
            <a:custGeom>
              <a:avLst/>
              <a:gdLst/>
              <a:ahLst/>
              <a:cxnLst/>
              <a:rect l="l" t="t" r="r" b="b"/>
              <a:pathLst>
                <a:path w="804080" h="698500">
                  <a:moveTo>
                    <a:pt x="797021" y="368876"/>
                  </a:moveTo>
                  <a:lnTo>
                    <a:pt x="616659" y="678874"/>
                  </a:lnTo>
                  <a:cubicBezTo>
                    <a:pt x="609589" y="691025"/>
                    <a:pt x="596592" y="698500"/>
                    <a:pt x="582534" y="698500"/>
                  </a:cubicBezTo>
                  <a:lnTo>
                    <a:pt x="221546" y="698500"/>
                  </a:lnTo>
                  <a:cubicBezTo>
                    <a:pt x="207488" y="698500"/>
                    <a:pt x="194491" y="691025"/>
                    <a:pt x="187421" y="678874"/>
                  </a:cubicBezTo>
                  <a:lnTo>
                    <a:pt x="7059" y="368876"/>
                  </a:lnTo>
                  <a:cubicBezTo>
                    <a:pt x="0" y="356744"/>
                    <a:pt x="0" y="341756"/>
                    <a:pt x="7059" y="329624"/>
                  </a:cubicBezTo>
                  <a:lnTo>
                    <a:pt x="187421" y="19626"/>
                  </a:lnTo>
                  <a:cubicBezTo>
                    <a:pt x="194491" y="7475"/>
                    <a:pt x="207488" y="0"/>
                    <a:pt x="221546" y="0"/>
                  </a:cubicBezTo>
                  <a:lnTo>
                    <a:pt x="582534" y="0"/>
                  </a:lnTo>
                  <a:cubicBezTo>
                    <a:pt x="596592" y="0"/>
                    <a:pt x="609589" y="7475"/>
                    <a:pt x="616659" y="19626"/>
                  </a:cubicBezTo>
                  <a:lnTo>
                    <a:pt x="797021" y="329624"/>
                  </a:lnTo>
                  <a:cubicBezTo>
                    <a:pt x="804080" y="341756"/>
                    <a:pt x="804080" y="356744"/>
                    <a:pt x="797021" y="368876"/>
                  </a:cubicBezTo>
                  <a:close/>
                </a:path>
              </a:pathLst>
            </a:custGeom>
            <a:solidFill>
              <a:srgbClr val="212B56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114300" y="-66675"/>
              <a:ext cx="584200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19" name="Freeform 19"/>
          <p:cNvSpPr/>
          <p:nvPr/>
        </p:nvSpPr>
        <p:spPr>
          <a:xfrm>
            <a:off x="368234" y="385226"/>
            <a:ext cx="899017" cy="732699"/>
          </a:xfrm>
          <a:custGeom>
            <a:avLst/>
            <a:gdLst/>
            <a:ahLst/>
            <a:cxnLst/>
            <a:rect l="l" t="t" r="r" b="b"/>
            <a:pathLst>
              <a:path w="899017" h="732699">
                <a:moveTo>
                  <a:pt x="0" y="0"/>
                </a:moveTo>
                <a:lnTo>
                  <a:pt x="899017" y="0"/>
                </a:lnTo>
                <a:lnTo>
                  <a:pt x="899017" y="732699"/>
                </a:lnTo>
                <a:lnTo>
                  <a:pt x="0" y="73269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2203448">
            <a:off x="16087195" y="-567063"/>
            <a:ext cx="2401361" cy="2458731"/>
          </a:xfrm>
          <a:custGeom>
            <a:avLst/>
            <a:gdLst/>
            <a:ahLst/>
            <a:cxnLst/>
            <a:rect l="l" t="t" r="r" b="b"/>
            <a:pathLst>
              <a:path w="2401361" h="2458731">
                <a:moveTo>
                  <a:pt x="0" y="0"/>
                </a:moveTo>
                <a:lnTo>
                  <a:pt x="2401360" y="0"/>
                </a:lnTo>
                <a:lnTo>
                  <a:pt x="2401360" y="2458731"/>
                </a:lnTo>
                <a:lnTo>
                  <a:pt x="0" y="245873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-10800000">
            <a:off x="-435741" y="9972675"/>
            <a:ext cx="17403799" cy="2759967"/>
          </a:xfrm>
          <a:custGeom>
            <a:avLst/>
            <a:gdLst/>
            <a:ahLst/>
            <a:cxnLst/>
            <a:rect l="l" t="t" r="r" b="b"/>
            <a:pathLst>
              <a:path w="17403799" h="2759967">
                <a:moveTo>
                  <a:pt x="0" y="0"/>
                </a:moveTo>
                <a:lnTo>
                  <a:pt x="17403799" y="0"/>
                </a:lnTo>
                <a:lnTo>
                  <a:pt x="17403799" y="2759967"/>
                </a:lnTo>
                <a:lnTo>
                  <a:pt x="0" y="275996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t="-265736"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-1431866" y="4448102"/>
            <a:ext cx="1992249" cy="4114800"/>
          </a:xfrm>
          <a:custGeom>
            <a:avLst/>
            <a:gdLst/>
            <a:ahLst/>
            <a:cxnLst/>
            <a:rect l="l" t="t" r="r" b="b"/>
            <a:pathLst>
              <a:path w="1992249" h="4114800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grpSp>
        <p:nvGrpSpPr>
          <p:cNvPr id="23" name="Group 23"/>
          <p:cNvGrpSpPr/>
          <p:nvPr/>
        </p:nvGrpSpPr>
        <p:grpSpPr>
          <a:xfrm>
            <a:off x="5272013" y="4098278"/>
            <a:ext cx="1613904" cy="1613904"/>
            <a:chOff x="0" y="0"/>
            <a:chExt cx="812800" cy="8128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B1736">
                <a:alpha val="80000"/>
              </a:srgbClr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919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8052067" y="4099505"/>
            <a:ext cx="1613904" cy="1613904"/>
            <a:chOff x="0" y="0"/>
            <a:chExt cx="812800" cy="8128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B1736">
                <a:alpha val="80000"/>
              </a:srgbClr>
            </a:solidFill>
          </p:spPr>
        </p:sp>
        <p:sp>
          <p:nvSpPr>
            <p:cNvPr id="28" name="TextBox 28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919"/>
                </a:lnSpc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1028700" y="6721953"/>
            <a:ext cx="1613904" cy="1613904"/>
            <a:chOff x="0" y="0"/>
            <a:chExt cx="812800" cy="81280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B1736">
                <a:alpha val="80000"/>
              </a:srgbClr>
            </a:solidFill>
          </p:spPr>
        </p:sp>
        <p:sp>
          <p:nvSpPr>
            <p:cNvPr id="31" name="TextBox 31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919"/>
                </a:lnSpc>
              </a:pPr>
              <a:endParaRPr/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3971442" y="6721953"/>
            <a:ext cx="1613904" cy="1613904"/>
            <a:chOff x="0" y="0"/>
            <a:chExt cx="812800" cy="812800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B1736">
                <a:alpha val="80000"/>
              </a:srgbClr>
            </a:solidFill>
          </p:spPr>
        </p:sp>
        <p:sp>
          <p:nvSpPr>
            <p:cNvPr id="34" name="TextBox 34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919"/>
                </a:lnSpc>
              </a:pPr>
              <a:endParaRPr/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6780148" y="6721953"/>
            <a:ext cx="1613904" cy="1613904"/>
            <a:chOff x="0" y="0"/>
            <a:chExt cx="812800" cy="812800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B1736">
                <a:alpha val="80000"/>
              </a:srgbClr>
            </a:solidFill>
          </p:spPr>
        </p:sp>
        <p:sp>
          <p:nvSpPr>
            <p:cNvPr id="37" name="TextBox 37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919"/>
                </a:lnSpc>
              </a:pPr>
              <a:endParaRPr/>
            </a:p>
          </p:txBody>
        </p:sp>
      </p:grpSp>
      <p:grpSp>
        <p:nvGrpSpPr>
          <p:cNvPr id="38" name="Group 38"/>
          <p:cNvGrpSpPr/>
          <p:nvPr/>
        </p:nvGrpSpPr>
        <p:grpSpPr>
          <a:xfrm>
            <a:off x="9727553" y="6645994"/>
            <a:ext cx="1613904" cy="1613904"/>
            <a:chOff x="0" y="0"/>
            <a:chExt cx="812800" cy="812800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B1736">
                <a:alpha val="80000"/>
              </a:srgbClr>
            </a:solidFill>
          </p:spPr>
        </p:sp>
        <p:sp>
          <p:nvSpPr>
            <p:cNvPr id="40" name="TextBox 40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919"/>
                </a:lnSpc>
              </a:pPr>
              <a:endParaRPr/>
            </a:p>
          </p:txBody>
        </p:sp>
      </p:grpSp>
      <p:sp>
        <p:nvSpPr>
          <p:cNvPr id="41" name="Freeform 41"/>
          <p:cNvSpPr/>
          <p:nvPr/>
        </p:nvSpPr>
        <p:spPr>
          <a:xfrm>
            <a:off x="2461135" y="4330008"/>
            <a:ext cx="1374114" cy="1197196"/>
          </a:xfrm>
          <a:custGeom>
            <a:avLst/>
            <a:gdLst/>
            <a:ahLst/>
            <a:cxnLst/>
            <a:rect l="l" t="t" r="r" b="b"/>
            <a:pathLst>
              <a:path w="1374114" h="1197196">
                <a:moveTo>
                  <a:pt x="0" y="0"/>
                </a:moveTo>
                <a:lnTo>
                  <a:pt x="1374114" y="0"/>
                </a:lnTo>
                <a:lnTo>
                  <a:pt x="1374114" y="1197196"/>
                </a:lnTo>
                <a:lnTo>
                  <a:pt x="0" y="119719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42" name="Freeform 42"/>
          <p:cNvSpPr/>
          <p:nvPr/>
        </p:nvSpPr>
        <p:spPr>
          <a:xfrm>
            <a:off x="5504108" y="4307859"/>
            <a:ext cx="1179558" cy="1179558"/>
          </a:xfrm>
          <a:custGeom>
            <a:avLst/>
            <a:gdLst/>
            <a:ahLst/>
            <a:cxnLst/>
            <a:rect l="l" t="t" r="r" b="b"/>
            <a:pathLst>
              <a:path w="1179558" h="1179558">
                <a:moveTo>
                  <a:pt x="0" y="0"/>
                </a:moveTo>
                <a:lnTo>
                  <a:pt x="1179558" y="0"/>
                </a:lnTo>
                <a:lnTo>
                  <a:pt x="1179558" y="1179558"/>
                </a:lnTo>
                <a:lnTo>
                  <a:pt x="0" y="117955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43" name="Freeform 43"/>
          <p:cNvSpPr/>
          <p:nvPr/>
        </p:nvSpPr>
        <p:spPr>
          <a:xfrm>
            <a:off x="8266158" y="4290221"/>
            <a:ext cx="1119379" cy="1197196"/>
          </a:xfrm>
          <a:custGeom>
            <a:avLst/>
            <a:gdLst/>
            <a:ahLst/>
            <a:cxnLst/>
            <a:rect l="l" t="t" r="r" b="b"/>
            <a:pathLst>
              <a:path w="1119379" h="1197196">
                <a:moveTo>
                  <a:pt x="0" y="0"/>
                </a:moveTo>
                <a:lnTo>
                  <a:pt x="1119379" y="0"/>
                </a:lnTo>
                <a:lnTo>
                  <a:pt x="1119379" y="1197196"/>
                </a:lnTo>
                <a:lnTo>
                  <a:pt x="0" y="119719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44" name="Freeform 44"/>
          <p:cNvSpPr/>
          <p:nvPr/>
        </p:nvSpPr>
        <p:spPr>
          <a:xfrm>
            <a:off x="1161708" y="6854961"/>
            <a:ext cx="1347888" cy="1347888"/>
          </a:xfrm>
          <a:custGeom>
            <a:avLst/>
            <a:gdLst/>
            <a:ahLst/>
            <a:cxnLst/>
            <a:rect l="l" t="t" r="r" b="b"/>
            <a:pathLst>
              <a:path w="1347888" h="1347888">
                <a:moveTo>
                  <a:pt x="0" y="0"/>
                </a:moveTo>
                <a:lnTo>
                  <a:pt x="1347888" y="0"/>
                </a:lnTo>
                <a:lnTo>
                  <a:pt x="1347888" y="1347888"/>
                </a:lnTo>
                <a:lnTo>
                  <a:pt x="0" y="1347888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45" name="Freeform 45"/>
          <p:cNvSpPr/>
          <p:nvPr/>
        </p:nvSpPr>
        <p:spPr>
          <a:xfrm>
            <a:off x="4201048" y="6937212"/>
            <a:ext cx="1070966" cy="1183387"/>
          </a:xfrm>
          <a:custGeom>
            <a:avLst/>
            <a:gdLst/>
            <a:ahLst/>
            <a:cxnLst/>
            <a:rect l="l" t="t" r="r" b="b"/>
            <a:pathLst>
              <a:path w="1070966" h="1183387">
                <a:moveTo>
                  <a:pt x="0" y="0"/>
                </a:moveTo>
                <a:lnTo>
                  <a:pt x="1070965" y="0"/>
                </a:lnTo>
                <a:lnTo>
                  <a:pt x="1070965" y="1183387"/>
                </a:lnTo>
                <a:lnTo>
                  <a:pt x="0" y="1183387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46" name="Freeform 46"/>
          <p:cNvSpPr/>
          <p:nvPr/>
        </p:nvSpPr>
        <p:spPr>
          <a:xfrm>
            <a:off x="6871150" y="6914222"/>
            <a:ext cx="1431902" cy="1206377"/>
          </a:xfrm>
          <a:custGeom>
            <a:avLst/>
            <a:gdLst/>
            <a:ahLst/>
            <a:cxnLst/>
            <a:rect l="l" t="t" r="r" b="b"/>
            <a:pathLst>
              <a:path w="1431902" h="1206377">
                <a:moveTo>
                  <a:pt x="0" y="0"/>
                </a:moveTo>
                <a:lnTo>
                  <a:pt x="1431902" y="0"/>
                </a:lnTo>
                <a:lnTo>
                  <a:pt x="1431902" y="1206377"/>
                </a:lnTo>
                <a:lnTo>
                  <a:pt x="0" y="1206377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47" name="Freeform 47"/>
          <p:cNvSpPr/>
          <p:nvPr/>
        </p:nvSpPr>
        <p:spPr>
          <a:xfrm>
            <a:off x="9999980" y="6854961"/>
            <a:ext cx="1126440" cy="1159783"/>
          </a:xfrm>
          <a:custGeom>
            <a:avLst/>
            <a:gdLst/>
            <a:ahLst/>
            <a:cxnLst/>
            <a:rect l="l" t="t" r="r" b="b"/>
            <a:pathLst>
              <a:path w="1126440" h="1159783">
                <a:moveTo>
                  <a:pt x="0" y="0"/>
                </a:moveTo>
                <a:lnTo>
                  <a:pt x="1126440" y="0"/>
                </a:lnTo>
                <a:lnTo>
                  <a:pt x="1126440" y="1159784"/>
                </a:lnTo>
                <a:lnTo>
                  <a:pt x="0" y="1159784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48" name="TextBox 48"/>
          <p:cNvSpPr txBox="1"/>
          <p:nvPr/>
        </p:nvSpPr>
        <p:spPr>
          <a:xfrm>
            <a:off x="1267251" y="1434442"/>
            <a:ext cx="9295949" cy="1898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474"/>
              </a:lnSpc>
            </a:pPr>
            <a:r>
              <a:rPr lang="en-US" sz="6499" b="1" dirty="0">
                <a:solidFill>
                  <a:srgbClr val="212C56"/>
                </a:solidFill>
                <a:latin typeface="TT Norms Bold"/>
                <a:ea typeface="TT Norms Bold"/>
                <a:cs typeface="TT Norms Bold"/>
                <a:sym typeface="TT Norms Bold"/>
              </a:rPr>
              <a:t>WHAT DO WE WANT FOR OUR STUDENTS?</a:t>
            </a:r>
          </a:p>
        </p:txBody>
      </p:sp>
      <p:sp>
        <p:nvSpPr>
          <p:cNvPr id="49" name="Freeform 49"/>
          <p:cNvSpPr/>
          <p:nvPr/>
        </p:nvSpPr>
        <p:spPr>
          <a:xfrm>
            <a:off x="3573261" y="0"/>
            <a:ext cx="5350728" cy="1451385"/>
          </a:xfrm>
          <a:custGeom>
            <a:avLst/>
            <a:gdLst/>
            <a:ahLst/>
            <a:cxnLst/>
            <a:rect l="l" t="t" r="r" b="b"/>
            <a:pathLst>
              <a:path w="5350728" h="1451385">
                <a:moveTo>
                  <a:pt x="0" y="0"/>
                </a:moveTo>
                <a:lnTo>
                  <a:pt x="5350728" y="0"/>
                </a:lnTo>
                <a:lnTo>
                  <a:pt x="5350728" y="1451385"/>
                </a:lnTo>
                <a:lnTo>
                  <a:pt x="0" y="1451385"/>
                </a:lnTo>
                <a:lnTo>
                  <a:pt x="0" y="0"/>
                </a:lnTo>
                <a:close/>
              </a:path>
            </a:pathLst>
          </a:custGeom>
          <a:blipFill>
            <a:blip r:embed="rId26"/>
            <a:stretch>
              <a:fillRect/>
            </a:stretch>
          </a:blipFill>
        </p:spPr>
      </p:sp>
      <p:sp>
        <p:nvSpPr>
          <p:cNvPr id="50" name="Slide Number Placeholder 49">
            <a:extLst>
              <a:ext uri="{FF2B5EF4-FFF2-40B4-BE49-F238E27FC236}">
                <a16:creationId xmlns:a16="http://schemas.microsoft.com/office/drawing/2014/main" id="{DDC82F71-8819-4D26-9122-5E436ABDD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Freeform 36"/>
          <p:cNvSpPr/>
          <p:nvPr/>
        </p:nvSpPr>
        <p:spPr>
          <a:xfrm>
            <a:off x="4791483" y="8174809"/>
            <a:ext cx="1692571" cy="1470421"/>
          </a:xfrm>
          <a:custGeom>
            <a:avLst/>
            <a:gdLst/>
            <a:ahLst/>
            <a:cxnLst/>
            <a:rect l="l" t="t" r="r" b="b"/>
            <a:pathLst>
              <a:path w="1692571" h="1470421">
                <a:moveTo>
                  <a:pt x="0" y="0"/>
                </a:moveTo>
                <a:lnTo>
                  <a:pt x="1692571" y="0"/>
                </a:lnTo>
                <a:lnTo>
                  <a:pt x="1692571" y="1470421"/>
                </a:lnTo>
                <a:lnTo>
                  <a:pt x="0" y="147042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9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4" name="Freeform 34"/>
          <p:cNvSpPr/>
          <p:nvPr/>
        </p:nvSpPr>
        <p:spPr>
          <a:xfrm>
            <a:off x="1439721" y="8221803"/>
            <a:ext cx="1692571" cy="1470421"/>
          </a:xfrm>
          <a:custGeom>
            <a:avLst/>
            <a:gdLst/>
            <a:ahLst/>
            <a:cxnLst/>
            <a:rect l="l" t="t" r="r" b="b"/>
            <a:pathLst>
              <a:path w="1692571" h="1470421">
                <a:moveTo>
                  <a:pt x="0" y="0"/>
                </a:moveTo>
                <a:lnTo>
                  <a:pt x="1692572" y="0"/>
                </a:lnTo>
                <a:lnTo>
                  <a:pt x="1692572" y="1470421"/>
                </a:lnTo>
                <a:lnTo>
                  <a:pt x="0" y="147042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9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7" name="Freeform 37"/>
          <p:cNvSpPr/>
          <p:nvPr/>
        </p:nvSpPr>
        <p:spPr>
          <a:xfrm>
            <a:off x="6252192" y="6633087"/>
            <a:ext cx="1692571" cy="1470421"/>
          </a:xfrm>
          <a:custGeom>
            <a:avLst/>
            <a:gdLst/>
            <a:ahLst/>
            <a:cxnLst/>
            <a:rect l="l" t="t" r="r" b="b"/>
            <a:pathLst>
              <a:path w="1692571" h="1470421">
                <a:moveTo>
                  <a:pt x="0" y="0"/>
                </a:moveTo>
                <a:lnTo>
                  <a:pt x="1692571" y="0"/>
                </a:lnTo>
                <a:lnTo>
                  <a:pt x="1692571" y="1470422"/>
                </a:lnTo>
                <a:lnTo>
                  <a:pt x="0" y="147042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9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" name="Freeform 2"/>
          <p:cNvSpPr/>
          <p:nvPr/>
        </p:nvSpPr>
        <p:spPr>
          <a:xfrm>
            <a:off x="7760404" y="8034692"/>
            <a:ext cx="1692571" cy="1470421"/>
          </a:xfrm>
          <a:custGeom>
            <a:avLst/>
            <a:gdLst/>
            <a:ahLst/>
            <a:cxnLst/>
            <a:rect l="l" t="t" r="r" b="b"/>
            <a:pathLst>
              <a:path w="1692571" h="1470421">
                <a:moveTo>
                  <a:pt x="0" y="0"/>
                </a:moveTo>
                <a:lnTo>
                  <a:pt x="1692571" y="0"/>
                </a:lnTo>
                <a:lnTo>
                  <a:pt x="1692571" y="1470421"/>
                </a:lnTo>
                <a:lnTo>
                  <a:pt x="0" y="147042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9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8860626" y="0"/>
            <a:ext cx="10399005" cy="10281761"/>
            <a:chOff x="0" y="0"/>
            <a:chExt cx="406400" cy="40181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06400" cy="401818"/>
            </a:xfrm>
            <a:custGeom>
              <a:avLst/>
              <a:gdLst/>
              <a:ahLst/>
              <a:cxnLst/>
              <a:rect l="l" t="t" r="r" b="b"/>
              <a:pathLst>
                <a:path w="406400" h="401818">
                  <a:moveTo>
                    <a:pt x="203200" y="0"/>
                  </a:moveTo>
                  <a:lnTo>
                    <a:pt x="406400" y="0"/>
                  </a:lnTo>
                  <a:lnTo>
                    <a:pt x="203200" y="401818"/>
                  </a:lnTo>
                  <a:lnTo>
                    <a:pt x="0" y="401818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212C56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101600" y="-66675"/>
              <a:ext cx="203200" cy="4684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1292460" y="-4624142"/>
            <a:ext cx="15839091" cy="8353315"/>
            <a:chOff x="0" y="0"/>
            <a:chExt cx="1324457" cy="698500"/>
          </a:xfrm>
        </p:grpSpPr>
        <p:sp>
          <p:nvSpPr>
            <p:cNvPr id="7" name="Freeform 7"/>
            <p:cNvSpPr/>
            <p:nvPr/>
          </p:nvSpPr>
          <p:spPr>
            <a:xfrm>
              <a:off x="1408" y="0"/>
              <a:ext cx="1321641" cy="698500"/>
            </a:xfrm>
            <a:custGeom>
              <a:avLst/>
              <a:gdLst/>
              <a:ahLst/>
              <a:cxnLst/>
              <a:rect l="l" t="t" r="r" b="b"/>
              <a:pathLst>
                <a:path w="1321641" h="698500">
                  <a:moveTo>
                    <a:pt x="1319362" y="355587"/>
                  </a:moveTo>
                  <a:lnTo>
                    <a:pt x="1123536" y="692163"/>
                  </a:lnTo>
                  <a:cubicBezTo>
                    <a:pt x="1121253" y="696086"/>
                    <a:pt x="1117056" y="698500"/>
                    <a:pt x="1112517" y="698500"/>
                  </a:cubicBezTo>
                  <a:lnTo>
                    <a:pt x="209124" y="698500"/>
                  </a:lnTo>
                  <a:cubicBezTo>
                    <a:pt x="204585" y="698500"/>
                    <a:pt x="200388" y="696086"/>
                    <a:pt x="198105" y="692163"/>
                  </a:cubicBezTo>
                  <a:lnTo>
                    <a:pt x="2279" y="355587"/>
                  </a:lnTo>
                  <a:cubicBezTo>
                    <a:pt x="0" y="351670"/>
                    <a:pt x="0" y="346830"/>
                    <a:pt x="2279" y="342913"/>
                  </a:cubicBezTo>
                  <a:lnTo>
                    <a:pt x="198105" y="6337"/>
                  </a:lnTo>
                  <a:cubicBezTo>
                    <a:pt x="200388" y="2414"/>
                    <a:pt x="204585" y="0"/>
                    <a:pt x="209124" y="0"/>
                  </a:cubicBezTo>
                  <a:lnTo>
                    <a:pt x="1112517" y="0"/>
                  </a:lnTo>
                  <a:cubicBezTo>
                    <a:pt x="1117056" y="0"/>
                    <a:pt x="1121253" y="2414"/>
                    <a:pt x="1123536" y="6337"/>
                  </a:cubicBezTo>
                  <a:lnTo>
                    <a:pt x="1319362" y="342913"/>
                  </a:lnTo>
                  <a:cubicBezTo>
                    <a:pt x="1321641" y="346830"/>
                    <a:pt x="1321641" y="351670"/>
                    <a:pt x="1319362" y="355587"/>
                  </a:cubicBezTo>
                  <a:close/>
                </a:path>
              </a:pathLst>
            </a:custGeom>
            <a:solidFill>
              <a:srgbClr val="194E9D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114300" y="-66675"/>
              <a:ext cx="1095857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-10800000">
            <a:off x="11884095" y="246603"/>
            <a:ext cx="9721007" cy="8882570"/>
          </a:xfrm>
          <a:custGeom>
            <a:avLst/>
            <a:gdLst/>
            <a:ahLst/>
            <a:cxnLst/>
            <a:rect l="l" t="t" r="r" b="b"/>
            <a:pathLst>
              <a:path w="9721007" h="8882570">
                <a:moveTo>
                  <a:pt x="0" y="0"/>
                </a:moveTo>
                <a:lnTo>
                  <a:pt x="9721007" y="0"/>
                </a:lnTo>
                <a:lnTo>
                  <a:pt x="9721007" y="8882570"/>
                </a:lnTo>
                <a:lnTo>
                  <a:pt x="0" y="888257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9257377" y="961785"/>
            <a:ext cx="11838246" cy="9805715"/>
            <a:chOff x="0" y="0"/>
            <a:chExt cx="485107" cy="401818"/>
          </a:xfrm>
        </p:grpSpPr>
        <p:sp>
          <p:nvSpPr>
            <p:cNvPr id="11" name="Freeform 11"/>
            <p:cNvSpPr/>
            <p:nvPr/>
          </p:nvSpPr>
          <p:spPr>
            <a:xfrm>
              <a:off x="11604" y="0"/>
              <a:ext cx="461898" cy="401818"/>
            </a:xfrm>
            <a:custGeom>
              <a:avLst/>
              <a:gdLst/>
              <a:ahLst/>
              <a:cxnLst/>
              <a:rect l="l" t="t" r="r" b="b"/>
              <a:pathLst>
                <a:path w="461898" h="401818">
                  <a:moveTo>
                    <a:pt x="224295" y="0"/>
                  </a:moveTo>
                  <a:lnTo>
                    <a:pt x="440804" y="0"/>
                  </a:lnTo>
                  <a:cubicBezTo>
                    <a:pt x="447789" y="0"/>
                    <a:pt x="454273" y="3625"/>
                    <a:pt x="457932" y="9575"/>
                  </a:cubicBezTo>
                  <a:cubicBezTo>
                    <a:pt x="461590" y="15525"/>
                    <a:pt x="461899" y="22947"/>
                    <a:pt x="458747" y="29180"/>
                  </a:cubicBezTo>
                  <a:lnTo>
                    <a:pt x="285059" y="372638"/>
                  </a:lnTo>
                  <a:cubicBezTo>
                    <a:pt x="276009" y="390535"/>
                    <a:pt x="257659" y="401818"/>
                    <a:pt x="237604" y="401818"/>
                  </a:cubicBezTo>
                  <a:lnTo>
                    <a:pt x="21095" y="401818"/>
                  </a:lnTo>
                  <a:cubicBezTo>
                    <a:pt x="14110" y="401818"/>
                    <a:pt x="7626" y="398193"/>
                    <a:pt x="3967" y="392243"/>
                  </a:cubicBezTo>
                  <a:cubicBezTo>
                    <a:pt x="309" y="386293"/>
                    <a:pt x="0" y="378871"/>
                    <a:pt x="3152" y="372638"/>
                  </a:cubicBezTo>
                  <a:lnTo>
                    <a:pt x="176840" y="29180"/>
                  </a:lnTo>
                  <a:cubicBezTo>
                    <a:pt x="185890" y="11283"/>
                    <a:pt x="204240" y="0"/>
                    <a:pt x="224295" y="0"/>
                  </a:cubicBezTo>
                  <a:close/>
                </a:path>
              </a:pathLst>
            </a:custGeom>
            <a:solidFill>
              <a:srgbClr val="AB1736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101600" y="-66675"/>
              <a:ext cx="281907" cy="4684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9627491" y="1232820"/>
            <a:ext cx="12952146" cy="9544221"/>
            <a:chOff x="0" y="0"/>
            <a:chExt cx="545061" cy="401646"/>
          </a:xfrm>
        </p:grpSpPr>
        <p:sp>
          <p:nvSpPr>
            <p:cNvPr id="14" name="Freeform 14"/>
            <p:cNvSpPr/>
            <p:nvPr/>
          </p:nvSpPr>
          <p:spPr>
            <a:xfrm>
              <a:off x="10610" y="0"/>
              <a:ext cx="523840" cy="401646"/>
            </a:xfrm>
            <a:custGeom>
              <a:avLst/>
              <a:gdLst/>
              <a:ahLst/>
              <a:cxnLst/>
              <a:rect l="l" t="t" r="r" b="b"/>
              <a:pathLst>
                <a:path w="523840" h="401646">
                  <a:moveTo>
                    <a:pt x="222477" y="0"/>
                  </a:moveTo>
                  <a:lnTo>
                    <a:pt x="504564" y="0"/>
                  </a:lnTo>
                  <a:cubicBezTo>
                    <a:pt x="510947" y="0"/>
                    <a:pt x="516873" y="3313"/>
                    <a:pt x="520216" y="8751"/>
                  </a:cubicBezTo>
                  <a:cubicBezTo>
                    <a:pt x="523559" y="14189"/>
                    <a:pt x="523841" y="20972"/>
                    <a:pt x="520959" y="26668"/>
                  </a:cubicBezTo>
                  <a:lnTo>
                    <a:pt x="344742" y="374978"/>
                  </a:lnTo>
                  <a:cubicBezTo>
                    <a:pt x="336467" y="391335"/>
                    <a:pt x="319695" y="401646"/>
                    <a:pt x="301364" y="401646"/>
                  </a:cubicBezTo>
                  <a:lnTo>
                    <a:pt x="19277" y="401646"/>
                  </a:lnTo>
                  <a:cubicBezTo>
                    <a:pt x="12893" y="401646"/>
                    <a:pt x="6967" y="398333"/>
                    <a:pt x="3624" y="392895"/>
                  </a:cubicBezTo>
                  <a:cubicBezTo>
                    <a:pt x="281" y="387457"/>
                    <a:pt x="0" y="380674"/>
                    <a:pt x="2882" y="374978"/>
                  </a:cubicBezTo>
                  <a:lnTo>
                    <a:pt x="179098" y="26668"/>
                  </a:lnTo>
                  <a:cubicBezTo>
                    <a:pt x="187373" y="10311"/>
                    <a:pt x="204146" y="0"/>
                    <a:pt x="222477" y="0"/>
                  </a:cubicBezTo>
                  <a:close/>
                </a:path>
              </a:pathLst>
            </a:custGeom>
            <a:blipFill>
              <a:blip r:embed="rId6"/>
              <a:stretch>
                <a:fillRect l="-3605" t="-13182" r="-13489" b="-7049"/>
              </a:stretch>
            </a:blipFill>
            <a:ln w="209550" cap="rnd">
              <a:solidFill>
                <a:srgbClr val="FFFFFF"/>
              </a:solidFill>
              <a:prstDash val="solid"/>
              <a:round/>
            </a:ln>
          </p:spPr>
        </p:sp>
      </p:grpSp>
      <p:sp>
        <p:nvSpPr>
          <p:cNvPr id="15" name="Freeform 15"/>
          <p:cNvSpPr/>
          <p:nvPr/>
        </p:nvSpPr>
        <p:spPr>
          <a:xfrm>
            <a:off x="-465592" y="9677400"/>
            <a:ext cx="2085975" cy="818745"/>
          </a:xfrm>
          <a:custGeom>
            <a:avLst/>
            <a:gdLst/>
            <a:ahLst/>
            <a:cxnLst/>
            <a:rect l="l" t="t" r="r" b="b"/>
            <a:pathLst>
              <a:path w="2085975" h="818745">
                <a:moveTo>
                  <a:pt x="0" y="0"/>
                </a:moveTo>
                <a:lnTo>
                  <a:pt x="2085975" y="0"/>
                </a:lnTo>
                <a:lnTo>
                  <a:pt x="2085975" y="818745"/>
                </a:lnTo>
                <a:lnTo>
                  <a:pt x="0" y="81874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16" name="Group 16"/>
          <p:cNvGrpSpPr/>
          <p:nvPr/>
        </p:nvGrpSpPr>
        <p:grpSpPr>
          <a:xfrm>
            <a:off x="15176500" y="-292020"/>
            <a:ext cx="4035505" cy="818745"/>
            <a:chOff x="0" y="0"/>
            <a:chExt cx="5380674" cy="1091660"/>
          </a:xfrm>
        </p:grpSpPr>
        <p:sp>
          <p:nvSpPr>
            <p:cNvPr id="17" name="Freeform 17"/>
            <p:cNvSpPr/>
            <p:nvPr/>
          </p:nvSpPr>
          <p:spPr>
            <a:xfrm>
              <a:off x="2599374" y="0"/>
              <a:ext cx="2781300" cy="1091660"/>
            </a:xfrm>
            <a:custGeom>
              <a:avLst/>
              <a:gdLst/>
              <a:ahLst/>
              <a:cxnLst/>
              <a:rect l="l" t="t" r="r" b="b"/>
              <a:pathLst>
                <a:path w="2781300" h="1091660">
                  <a:moveTo>
                    <a:pt x="0" y="0"/>
                  </a:moveTo>
                  <a:lnTo>
                    <a:pt x="2781300" y="0"/>
                  </a:lnTo>
                  <a:lnTo>
                    <a:pt x="2781300" y="1091660"/>
                  </a:lnTo>
                  <a:lnTo>
                    <a:pt x="0" y="10916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>
              <a:off x="0" y="0"/>
              <a:ext cx="2487304" cy="1091660"/>
            </a:xfrm>
            <a:custGeom>
              <a:avLst/>
              <a:gdLst/>
              <a:ahLst/>
              <a:cxnLst/>
              <a:rect l="l" t="t" r="r" b="b"/>
              <a:pathLst>
                <a:path w="2487304" h="1091660">
                  <a:moveTo>
                    <a:pt x="0" y="0"/>
                  </a:moveTo>
                  <a:lnTo>
                    <a:pt x="2487304" y="0"/>
                  </a:lnTo>
                  <a:lnTo>
                    <a:pt x="2487304" y="1091660"/>
                  </a:lnTo>
                  <a:lnTo>
                    <a:pt x="0" y="10916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r="-11819"/>
              </a:stretch>
            </a:blipFill>
          </p:spPr>
        </p:sp>
      </p:grpSp>
      <p:grpSp>
        <p:nvGrpSpPr>
          <p:cNvPr id="19" name="Group 19"/>
          <p:cNvGrpSpPr/>
          <p:nvPr/>
        </p:nvGrpSpPr>
        <p:grpSpPr>
          <a:xfrm>
            <a:off x="-3349299" y="-2840784"/>
            <a:ext cx="5114374" cy="4395165"/>
            <a:chOff x="0" y="0"/>
            <a:chExt cx="812800" cy="698500"/>
          </a:xfrm>
        </p:grpSpPr>
        <p:sp>
          <p:nvSpPr>
            <p:cNvPr id="20" name="Freeform 20"/>
            <p:cNvSpPr/>
            <p:nvPr/>
          </p:nvSpPr>
          <p:spPr>
            <a:xfrm>
              <a:off x="4360" y="0"/>
              <a:ext cx="804080" cy="698500"/>
            </a:xfrm>
            <a:custGeom>
              <a:avLst/>
              <a:gdLst/>
              <a:ahLst/>
              <a:cxnLst/>
              <a:rect l="l" t="t" r="r" b="b"/>
              <a:pathLst>
                <a:path w="804080" h="698500">
                  <a:moveTo>
                    <a:pt x="797021" y="368876"/>
                  </a:moveTo>
                  <a:lnTo>
                    <a:pt x="616659" y="678874"/>
                  </a:lnTo>
                  <a:cubicBezTo>
                    <a:pt x="609589" y="691025"/>
                    <a:pt x="596592" y="698500"/>
                    <a:pt x="582534" y="698500"/>
                  </a:cubicBezTo>
                  <a:lnTo>
                    <a:pt x="221546" y="698500"/>
                  </a:lnTo>
                  <a:cubicBezTo>
                    <a:pt x="207488" y="698500"/>
                    <a:pt x="194491" y="691025"/>
                    <a:pt x="187421" y="678874"/>
                  </a:cubicBezTo>
                  <a:lnTo>
                    <a:pt x="7059" y="368876"/>
                  </a:lnTo>
                  <a:cubicBezTo>
                    <a:pt x="0" y="356744"/>
                    <a:pt x="0" y="341756"/>
                    <a:pt x="7059" y="329624"/>
                  </a:cubicBezTo>
                  <a:lnTo>
                    <a:pt x="187421" y="19626"/>
                  </a:lnTo>
                  <a:cubicBezTo>
                    <a:pt x="194491" y="7475"/>
                    <a:pt x="207488" y="0"/>
                    <a:pt x="221546" y="0"/>
                  </a:cubicBezTo>
                  <a:lnTo>
                    <a:pt x="582534" y="0"/>
                  </a:lnTo>
                  <a:cubicBezTo>
                    <a:pt x="596592" y="0"/>
                    <a:pt x="609589" y="7475"/>
                    <a:pt x="616659" y="19626"/>
                  </a:cubicBezTo>
                  <a:lnTo>
                    <a:pt x="797021" y="329624"/>
                  </a:lnTo>
                  <a:cubicBezTo>
                    <a:pt x="804080" y="341756"/>
                    <a:pt x="804080" y="356744"/>
                    <a:pt x="797021" y="368876"/>
                  </a:cubicBezTo>
                  <a:close/>
                </a:path>
              </a:pathLst>
            </a:custGeom>
            <a:solidFill>
              <a:srgbClr val="212C56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114300" y="-66675"/>
              <a:ext cx="584200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>
            <a:off x="368234" y="385226"/>
            <a:ext cx="899017" cy="732699"/>
          </a:xfrm>
          <a:custGeom>
            <a:avLst/>
            <a:gdLst/>
            <a:ahLst/>
            <a:cxnLst/>
            <a:rect l="l" t="t" r="r" b="b"/>
            <a:pathLst>
              <a:path w="899017" h="732699">
                <a:moveTo>
                  <a:pt x="0" y="0"/>
                </a:moveTo>
                <a:lnTo>
                  <a:pt x="899017" y="0"/>
                </a:lnTo>
                <a:lnTo>
                  <a:pt x="899017" y="732699"/>
                </a:lnTo>
                <a:lnTo>
                  <a:pt x="0" y="73269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17674864" y="9720423"/>
            <a:ext cx="899017" cy="732699"/>
          </a:xfrm>
          <a:custGeom>
            <a:avLst/>
            <a:gdLst/>
            <a:ahLst/>
            <a:cxnLst/>
            <a:rect l="l" t="t" r="r" b="b"/>
            <a:pathLst>
              <a:path w="899017" h="732699">
                <a:moveTo>
                  <a:pt x="0" y="0"/>
                </a:moveTo>
                <a:lnTo>
                  <a:pt x="899018" y="0"/>
                </a:lnTo>
                <a:lnTo>
                  <a:pt x="899018" y="732699"/>
                </a:lnTo>
                <a:lnTo>
                  <a:pt x="0" y="73269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10732730" y="-3588075"/>
            <a:ext cx="1992249" cy="4114800"/>
          </a:xfrm>
          <a:custGeom>
            <a:avLst/>
            <a:gdLst/>
            <a:ahLst/>
            <a:cxnLst/>
            <a:rect l="l" t="t" r="r" b="b"/>
            <a:pathLst>
              <a:path w="1992249" h="4114800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5239465" y="3397660"/>
            <a:ext cx="1792984" cy="1834255"/>
          </a:xfrm>
          <a:custGeom>
            <a:avLst/>
            <a:gdLst/>
            <a:ahLst/>
            <a:cxnLst/>
            <a:rect l="l" t="t" r="r" b="b"/>
            <a:pathLst>
              <a:path w="1792984" h="1834255">
                <a:moveTo>
                  <a:pt x="0" y="0"/>
                </a:moveTo>
                <a:lnTo>
                  <a:pt x="1792984" y="0"/>
                </a:lnTo>
                <a:lnTo>
                  <a:pt x="1792984" y="1834255"/>
                </a:lnTo>
                <a:lnTo>
                  <a:pt x="0" y="1834255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5239465" y="3397660"/>
            <a:ext cx="1830809" cy="1810213"/>
          </a:xfrm>
          <a:custGeom>
            <a:avLst/>
            <a:gdLst/>
            <a:ahLst/>
            <a:cxnLst/>
            <a:rect l="l" t="t" r="r" b="b"/>
            <a:pathLst>
              <a:path w="1830809" h="1810213">
                <a:moveTo>
                  <a:pt x="0" y="0"/>
                </a:moveTo>
                <a:lnTo>
                  <a:pt x="1830809" y="0"/>
                </a:lnTo>
                <a:lnTo>
                  <a:pt x="1830809" y="1810213"/>
                </a:lnTo>
                <a:lnTo>
                  <a:pt x="0" y="181021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1539959" y="8390584"/>
            <a:ext cx="1492096" cy="1485435"/>
          </a:xfrm>
          <a:custGeom>
            <a:avLst/>
            <a:gdLst/>
            <a:ahLst/>
            <a:cxnLst/>
            <a:rect l="l" t="t" r="r" b="b"/>
            <a:pathLst>
              <a:path w="1492096" h="1485435">
                <a:moveTo>
                  <a:pt x="0" y="0"/>
                </a:moveTo>
                <a:lnTo>
                  <a:pt x="1492096" y="0"/>
                </a:lnTo>
                <a:lnTo>
                  <a:pt x="1492096" y="1485435"/>
                </a:lnTo>
                <a:lnTo>
                  <a:pt x="0" y="1485435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3467531" y="6761960"/>
            <a:ext cx="1254375" cy="1272732"/>
          </a:xfrm>
          <a:custGeom>
            <a:avLst/>
            <a:gdLst/>
            <a:ahLst/>
            <a:cxnLst/>
            <a:rect l="l" t="t" r="r" b="b"/>
            <a:pathLst>
              <a:path w="1254375" h="1272732">
                <a:moveTo>
                  <a:pt x="0" y="0"/>
                </a:moveTo>
                <a:lnTo>
                  <a:pt x="1254375" y="0"/>
                </a:lnTo>
                <a:lnTo>
                  <a:pt x="1254375" y="1272732"/>
                </a:lnTo>
                <a:lnTo>
                  <a:pt x="0" y="1272732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4983499" y="8292778"/>
            <a:ext cx="1308539" cy="1453932"/>
          </a:xfrm>
          <a:custGeom>
            <a:avLst/>
            <a:gdLst/>
            <a:ahLst/>
            <a:cxnLst/>
            <a:rect l="l" t="t" r="r" b="b"/>
            <a:pathLst>
              <a:path w="1308539" h="1453932">
                <a:moveTo>
                  <a:pt x="0" y="0"/>
                </a:moveTo>
                <a:lnTo>
                  <a:pt x="1308539" y="0"/>
                </a:lnTo>
                <a:lnTo>
                  <a:pt x="1308539" y="1453932"/>
                </a:lnTo>
                <a:lnTo>
                  <a:pt x="0" y="1453932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8127874" y="8231308"/>
            <a:ext cx="1064981" cy="1406322"/>
          </a:xfrm>
          <a:custGeom>
            <a:avLst/>
            <a:gdLst/>
            <a:ahLst/>
            <a:cxnLst/>
            <a:rect l="l" t="t" r="r" b="b"/>
            <a:pathLst>
              <a:path w="1064981" h="1406322">
                <a:moveTo>
                  <a:pt x="0" y="0"/>
                </a:moveTo>
                <a:lnTo>
                  <a:pt x="1064981" y="0"/>
                </a:lnTo>
                <a:lnTo>
                  <a:pt x="1064981" y="1406321"/>
                </a:lnTo>
                <a:lnTo>
                  <a:pt x="0" y="1406321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>
            <a:off x="6439719" y="6614408"/>
            <a:ext cx="1283755" cy="1317286"/>
          </a:xfrm>
          <a:custGeom>
            <a:avLst/>
            <a:gdLst/>
            <a:ahLst/>
            <a:cxnLst/>
            <a:rect l="l" t="t" r="r" b="b"/>
            <a:pathLst>
              <a:path w="1283755" h="1317286">
                <a:moveTo>
                  <a:pt x="0" y="0"/>
                </a:moveTo>
                <a:lnTo>
                  <a:pt x="1283755" y="0"/>
                </a:lnTo>
                <a:lnTo>
                  <a:pt x="1283755" y="1317286"/>
                </a:lnTo>
                <a:lnTo>
                  <a:pt x="0" y="1317286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>
            <a:off x="279511" y="6611053"/>
            <a:ext cx="1692571" cy="1470421"/>
          </a:xfrm>
          <a:custGeom>
            <a:avLst/>
            <a:gdLst/>
            <a:ahLst/>
            <a:cxnLst/>
            <a:rect l="l" t="t" r="r" b="b"/>
            <a:pathLst>
              <a:path w="1692571" h="1470421">
                <a:moveTo>
                  <a:pt x="0" y="0"/>
                </a:moveTo>
                <a:lnTo>
                  <a:pt x="1692572" y="0"/>
                </a:lnTo>
                <a:lnTo>
                  <a:pt x="1692572" y="1470422"/>
                </a:lnTo>
                <a:lnTo>
                  <a:pt x="0" y="147042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9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>
            <a:off x="280902" y="6707225"/>
            <a:ext cx="1691181" cy="1478374"/>
          </a:xfrm>
          <a:custGeom>
            <a:avLst/>
            <a:gdLst/>
            <a:ahLst/>
            <a:cxnLst/>
            <a:rect l="l" t="t" r="r" b="b"/>
            <a:pathLst>
              <a:path w="1691181" h="1478374">
                <a:moveTo>
                  <a:pt x="0" y="0"/>
                </a:moveTo>
                <a:lnTo>
                  <a:pt x="1691181" y="0"/>
                </a:lnTo>
                <a:lnTo>
                  <a:pt x="1691181" y="1478374"/>
                </a:lnTo>
                <a:lnTo>
                  <a:pt x="0" y="1478374"/>
                </a:lnTo>
                <a:lnTo>
                  <a:pt x="0" y="0"/>
                </a:lnTo>
                <a:close/>
              </a:path>
            </a:pathLst>
          </a:custGeom>
          <a:blipFill>
            <a:blip r:embed="rId26"/>
            <a:stretch>
              <a:fillRect/>
            </a:stretch>
          </a:blipFill>
        </p:spPr>
      </p:sp>
      <p:sp>
        <p:nvSpPr>
          <p:cNvPr id="35" name="Freeform 35"/>
          <p:cNvSpPr/>
          <p:nvPr/>
        </p:nvSpPr>
        <p:spPr>
          <a:xfrm>
            <a:off x="3248433" y="6571037"/>
            <a:ext cx="1692571" cy="1470421"/>
          </a:xfrm>
          <a:custGeom>
            <a:avLst/>
            <a:gdLst/>
            <a:ahLst/>
            <a:cxnLst/>
            <a:rect l="l" t="t" r="r" b="b"/>
            <a:pathLst>
              <a:path w="1692571" h="1470421">
                <a:moveTo>
                  <a:pt x="0" y="0"/>
                </a:moveTo>
                <a:lnTo>
                  <a:pt x="1692571" y="0"/>
                </a:lnTo>
                <a:lnTo>
                  <a:pt x="1692571" y="1470422"/>
                </a:lnTo>
                <a:lnTo>
                  <a:pt x="0" y="147042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9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8" name="TextBox 38"/>
          <p:cNvSpPr txBox="1"/>
          <p:nvPr/>
        </p:nvSpPr>
        <p:spPr>
          <a:xfrm>
            <a:off x="1267251" y="1479960"/>
            <a:ext cx="9557980" cy="19331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74"/>
              </a:lnSpc>
            </a:pPr>
            <a:r>
              <a:rPr lang="en-US" sz="6499" b="1" dirty="0">
                <a:solidFill>
                  <a:srgbClr val="212C56"/>
                </a:solidFill>
                <a:latin typeface="TT Norms Bold"/>
                <a:ea typeface="TT Norms Bold"/>
                <a:cs typeface="TT Norms Bold"/>
                <a:sym typeface="TT Norms Bold"/>
              </a:rPr>
              <a:t>OUR NUMBER ONE PRIORITY AT STA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817742" y="5307387"/>
            <a:ext cx="9557980" cy="1177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00"/>
              </a:lnSpc>
            </a:pPr>
            <a:r>
              <a:rPr lang="en-US" sz="4000" b="1" dirty="0">
                <a:solidFill>
                  <a:srgbClr val="212C56"/>
                </a:solidFill>
                <a:latin typeface="TT Norms Bold"/>
                <a:ea typeface="TT Norms Bold"/>
                <a:cs typeface="TT Norms Bold"/>
                <a:sym typeface="TT Norms Bold"/>
              </a:rPr>
              <a:t>HOW DO WE TACKLE OUR NUMBER ONE PRIORITY?</a:t>
            </a:r>
          </a:p>
        </p:txBody>
      </p:sp>
      <p:sp>
        <p:nvSpPr>
          <p:cNvPr id="40" name="Freeform 40"/>
          <p:cNvSpPr/>
          <p:nvPr/>
        </p:nvSpPr>
        <p:spPr>
          <a:xfrm>
            <a:off x="3573261" y="0"/>
            <a:ext cx="5350728" cy="1451385"/>
          </a:xfrm>
          <a:custGeom>
            <a:avLst/>
            <a:gdLst/>
            <a:ahLst/>
            <a:cxnLst/>
            <a:rect l="l" t="t" r="r" b="b"/>
            <a:pathLst>
              <a:path w="5350728" h="1451385">
                <a:moveTo>
                  <a:pt x="0" y="0"/>
                </a:moveTo>
                <a:lnTo>
                  <a:pt x="5350728" y="0"/>
                </a:lnTo>
                <a:lnTo>
                  <a:pt x="5350728" y="1451385"/>
                </a:lnTo>
                <a:lnTo>
                  <a:pt x="0" y="1451385"/>
                </a:lnTo>
                <a:lnTo>
                  <a:pt x="0" y="0"/>
                </a:lnTo>
                <a:close/>
              </a:path>
            </a:pathLst>
          </a:custGeom>
          <a:blipFill>
            <a:blip r:embed="rId27"/>
            <a:stretch>
              <a:fillRect/>
            </a:stretch>
          </a:blipFill>
        </p:spPr>
      </p:sp>
      <p:sp>
        <p:nvSpPr>
          <p:cNvPr id="41" name="Slide Number Placeholder 40">
            <a:extLst>
              <a:ext uri="{FF2B5EF4-FFF2-40B4-BE49-F238E27FC236}">
                <a16:creationId xmlns:a16="http://schemas.microsoft.com/office/drawing/2014/main" id="{03CD5F4D-D3CC-4D3D-8DDF-AABDA6A54D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622068" y="-4163460"/>
            <a:ext cx="11145501" cy="9752314"/>
            <a:chOff x="0" y="0"/>
            <a:chExt cx="812800" cy="711200"/>
          </a:xfrm>
        </p:grpSpPr>
        <p:sp>
          <p:nvSpPr>
            <p:cNvPr id="3" name="Freeform 3"/>
            <p:cNvSpPr/>
            <p:nvPr/>
          </p:nvSpPr>
          <p:spPr>
            <a:xfrm>
              <a:off x="10933" y="16124"/>
              <a:ext cx="790933" cy="695076"/>
            </a:xfrm>
            <a:custGeom>
              <a:avLst/>
              <a:gdLst/>
              <a:ahLst/>
              <a:cxnLst/>
              <a:rect l="l" t="t" r="r" b="b"/>
              <a:pathLst>
                <a:path w="790933" h="695076">
                  <a:moveTo>
                    <a:pt x="409252" y="8000"/>
                  </a:moveTo>
                  <a:lnTo>
                    <a:pt x="788082" y="670952"/>
                  </a:lnTo>
                  <a:cubicBezTo>
                    <a:pt x="790934" y="675942"/>
                    <a:pt x="790913" y="682074"/>
                    <a:pt x="788028" y="687045"/>
                  </a:cubicBezTo>
                  <a:cubicBezTo>
                    <a:pt x="785143" y="692016"/>
                    <a:pt x="779830" y="695076"/>
                    <a:pt x="774082" y="695076"/>
                  </a:cubicBezTo>
                  <a:lnTo>
                    <a:pt x="16852" y="695076"/>
                  </a:lnTo>
                  <a:cubicBezTo>
                    <a:pt x="11104" y="695076"/>
                    <a:pt x="5791" y="692016"/>
                    <a:pt x="2906" y="687045"/>
                  </a:cubicBezTo>
                  <a:cubicBezTo>
                    <a:pt x="21" y="682074"/>
                    <a:pt x="0" y="675942"/>
                    <a:pt x="2852" y="670952"/>
                  </a:cubicBezTo>
                  <a:lnTo>
                    <a:pt x="381682" y="8000"/>
                  </a:lnTo>
                  <a:cubicBezTo>
                    <a:pt x="384509" y="3053"/>
                    <a:pt x="389769" y="0"/>
                    <a:pt x="395467" y="0"/>
                  </a:cubicBezTo>
                  <a:cubicBezTo>
                    <a:pt x="401165" y="0"/>
                    <a:pt x="406425" y="3053"/>
                    <a:pt x="409252" y="8000"/>
                  </a:cubicBezTo>
                  <a:close/>
                </a:path>
              </a:pathLst>
            </a:custGeom>
            <a:solidFill>
              <a:srgbClr val="194E9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127000" y="263525"/>
              <a:ext cx="558800" cy="3968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-10800000">
            <a:off x="11377362" y="-406136"/>
            <a:ext cx="4180138" cy="3657620"/>
            <a:chOff x="0" y="0"/>
            <a:chExt cx="812800" cy="711200"/>
          </a:xfrm>
        </p:grpSpPr>
        <p:sp>
          <p:nvSpPr>
            <p:cNvPr id="6" name="Freeform 6"/>
            <p:cNvSpPr/>
            <p:nvPr/>
          </p:nvSpPr>
          <p:spPr>
            <a:xfrm>
              <a:off x="29152" y="42992"/>
              <a:ext cx="754496" cy="668208"/>
            </a:xfrm>
            <a:custGeom>
              <a:avLst/>
              <a:gdLst/>
              <a:ahLst/>
              <a:cxnLst/>
              <a:rect l="l" t="t" r="r" b="b"/>
              <a:pathLst>
                <a:path w="754496" h="668208">
                  <a:moveTo>
                    <a:pt x="414003" y="21330"/>
                  </a:moveTo>
                  <a:lnTo>
                    <a:pt x="746893" y="603886"/>
                  </a:lnTo>
                  <a:cubicBezTo>
                    <a:pt x="754496" y="617192"/>
                    <a:pt x="754441" y="633540"/>
                    <a:pt x="746749" y="646795"/>
                  </a:cubicBezTo>
                  <a:cubicBezTo>
                    <a:pt x="739057" y="660050"/>
                    <a:pt x="724890" y="668208"/>
                    <a:pt x="709565" y="668208"/>
                  </a:cubicBezTo>
                  <a:lnTo>
                    <a:pt x="44931" y="668208"/>
                  </a:lnTo>
                  <a:cubicBezTo>
                    <a:pt x="29606" y="668208"/>
                    <a:pt x="15439" y="660050"/>
                    <a:pt x="7747" y="646795"/>
                  </a:cubicBezTo>
                  <a:cubicBezTo>
                    <a:pt x="55" y="633540"/>
                    <a:pt x="0" y="617192"/>
                    <a:pt x="7603" y="603886"/>
                  </a:cubicBezTo>
                  <a:lnTo>
                    <a:pt x="340493" y="21330"/>
                  </a:lnTo>
                  <a:cubicBezTo>
                    <a:pt x="348030" y="8140"/>
                    <a:pt x="362056" y="0"/>
                    <a:pt x="377248" y="0"/>
                  </a:cubicBezTo>
                  <a:cubicBezTo>
                    <a:pt x="392440" y="0"/>
                    <a:pt x="406466" y="8140"/>
                    <a:pt x="414003" y="21330"/>
                  </a:cubicBezTo>
                  <a:close/>
                </a:path>
              </a:pathLst>
            </a:custGeom>
            <a:solidFill>
              <a:srgbClr val="AB1736">
                <a:alpha val="89804"/>
              </a:srgbClr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27000" y="263525"/>
              <a:ext cx="558800" cy="3968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2444764" y="2989577"/>
            <a:ext cx="8794187" cy="7694914"/>
            <a:chOff x="0" y="0"/>
            <a:chExt cx="812800" cy="711200"/>
          </a:xfrm>
        </p:grpSpPr>
        <p:sp>
          <p:nvSpPr>
            <p:cNvPr id="9" name="Freeform 9"/>
            <p:cNvSpPr/>
            <p:nvPr/>
          </p:nvSpPr>
          <p:spPr>
            <a:xfrm>
              <a:off x="13857" y="20435"/>
              <a:ext cx="785086" cy="690765"/>
            </a:xfrm>
            <a:custGeom>
              <a:avLst/>
              <a:gdLst/>
              <a:ahLst/>
              <a:cxnLst/>
              <a:rect l="l" t="t" r="r" b="b"/>
              <a:pathLst>
                <a:path w="785086" h="690765">
                  <a:moveTo>
                    <a:pt x="410014" y="10139"/>
                  </a:moveTo>
                  <a:lnTo>
                    <a:pt x="781472" y="660191"/>
                  </a:lnTo>
                  <a:cubicBezTo>
                    <a:pt x="785086" y="666516"/>
                    <a:pt x="785060" y="674286"/>
                    <a:pt x="781404" y="680587"/>
                  </a:cubicBezTo>
                  <a:cubicBezTo>
                    <a:pt x="777748" y="686887"/>
                    <a:pt x="771014" y="690765"/>
                    <a:pt x="763729" y="690765"/>
                  </a:cubicBezTo>
                  <a:lnTo>
                    <a:pt x="21357" y="690765"/>
                  </a:lnTo>
                  <a:cubicBezTo>
                    <a:pt x="14072" y="690765"/>
                    <a:pt x="7338" y="686887"/>
                    <a:pt x="3682" y="680587"/>
                  </a:cubicBezTo>
                  <a:cubicBezTo>
                    <a:pt x="26" y="674286"/>
                    <a:pt x="0" y="666516"/>
                    <a:pt x="3614" y="660191"/>
                  </a:cubicBezTo>
                  <a:lnTo>
                    <a:pt x="375072" y="10139"/>
                  </a:lnTo>
                  <a:cubicBezTo>
                    <a:pt x="378655" y="3870"/>
                    <a:pt x="385322" y="0"/>
                    <a:pt x="392543" y="0"/>
                  </a:cubicBezTo>
                  <a:cubicBezTo>
                    <a:pt x="399764" y="0"/>
                    <a:pt x="406431" y="3870"/>
                    <a:pt x="410014" y="10139"/>
                  </a:cubicBezTo>
                  <a:close/>
                </a:path>
              </a:pathLst>
            </a:custGeom>
            <a:solidFill>
              <a:srgbClr val="AB1736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127000" y="263525"/>
              <a:ext cx="558800" cy="3968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1622068" y="7617932"/>
            <a:ext cx="3885376" cy="3399704"/>
            <a:chOff x="0" y="0"/>
            <a:chExt cx="812800" cy="711200"/>
          </a:xfrm>
        </p:grpSpPr>
        <p:sp>
          <p:nvSpPr>
            <p:cNvPr id="12" name="Freeform 12"/>
            <p:cNvSpPr/>
            <p:nvPr/>
          </p:nvSpPr>
          <p:spPr>
            <a:xfrm>
              <a:off x="31363" y="46254"/>
              <a:ext cx="750073" cy="664946"/>
            </a:xfrm>
            <a:custGeom>
              <a:avLst/>
              <a:gdLst/>
              <a:ahLst/>
              <a:cxnLst/>
              <a:rect l="l" t="t" r="r" b="b"/>
              <a:pathLst>
                <a:path w="750073" h="664946">
                  <a:moveTo>
                    <a:pt x="414581" y="22948"/>
                  </a:moveTo>
                  <a:lnTo>
                    <a:pt x="741893" y="595744"/>
                  </a:lnTo>
                  <a:cubicBezTo>
                    <a:pt x="750074" y="610060"/>
                    <a:pt x="750015" y="627648"/>
                    <a:pt x="741739" y="641908"/>
                  </a:cubicBezTo>
                  <a:cubicBezTo>
                    <a:pt x="733463" y="656169"/>
                    <a:pt x="718222" y="664946"/>
                    <a:pt x="701734" y="664946"/>
                  </a:cubicBezTo>
                  <a:lnTo>
                    <a:pt x="48340" y="664946"/>
                  </a:lnTo>
                  <a:cubicBezTo>
                    <a:pt x="31852" y="664946"/>
                    <a:pt x="16611" y="656169"/>
                    <a:pt x="8335" y="641908"/>
                  </a:cubicBezTo>
                  <a:cubicBezTo>
                    <a:pt x="59" y="627648"/>
                    <a:pt x="0" y="610060"/>
                    <a:pt x="8181" y="595744"/>
                  </a:cubicBezTo>
                  <a:lnTo>
                    <a:pt x="335493" y="22948"/>
                  </a:lnTo>
                  <a:cubicBezTo>
                    <a:pt x="343602" y="8757"/>
                    <a:pt x="358693" y="0"/>
                    <a:pt x="375037" y="0"/>
                  </a:cubicBezTo>
                  <a:cubicBezTo>
                    <a:pt x="391381" y="0"/>
                    <a:pt x="406472" y="8757"/>
                    <a:pt x="414581" y="22948"/>
                  </a:cubicBezTo>
                  <a:close/>
                </a:path>
              </a:pathLst>
            </a:custGeom>
            <a:solidFill>
              <a:srgbClr val="212C56">
                <a:alpha val="89804"/>
              </a:srgbClr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127000" y="263525"/>
              <a:ext cx="558800" cy="3968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3132369" y="5706891"/>
            <a:ext cx="4894222" cy="4921998"/>
          </a:xfrm>
          <a:custGeom>
            <a:avLst/>
            <a:gdLst/>
            <a:ahLst/>
            <a:cxnLst/>
            <a:rect l="l" t="t" r="r" b="b"/>
            <a:pathLst>
              <a:path w="4894222" h="4921998">
                <a:moveTo>
                  <a:pt x="0" y="0"/>
                </a:moveTo>
                <a:lnTo>
                  <a:pt x="4894222" y="0"/>
                </a:lnTo>
                <a:lnTo>
                  <a:pt x="4894222" y="4921998"/>
                </a:lnTo>
                <a:lnTo>
                  <a:pt x="0" y="492199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9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6158654" y="2862445"/>
            <a:ext cx="4440346" cy="3907029"/>
          </a:xfrm>
          <a:custGeom>
            <a:avLst/>
            <a:gdLst/>
            <a:ahLst/>
            <a:cxnLst/>
            <a:rect l="l" t="t" r="r" b="b"/>
            <a:pathLst>
              <a:path w="4440346" h="3907029">
                <a:moveTo>
                  <a:pt x="0" y="0"/>
                </a:moveTo>
                <a:lnTo>
                  <a:pt x="4440346" y="0"/>
                </a:lnTo>
                <a:lnTo>
                  <a:pt x="4440346" y="3907029"/>
                </a:lnTo>
                <a:lnTo>
                  <a:pt x="0" y="390702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flipH="1">
            <a:off x="10282339" y="1255066"/>
            <a:ext cx="9118862" cy="8332360"/>
          </a:xfrm>
          <a:custGeom>
            <a:avLst/>
            <a:gdLst/>
            <a:ahLst/>
            <a:cxnLst/>
            <a:rect l="l" t="t" r="r" b="b"/>
            <a:pathLst>
              <a:path w="9118862" h="8332360">
                <a:moveTo>
                  <a:pt x="9118862" y="0"/>
                </a:moveTo>
                <a:lnTo>
                  <a:pt x="0" y="0"/>
                </a:lnTo>
                <a:lnTo>
                  <a:pt x="0" y="8332361"/>
                </a:lnTo>
                <a:lnTo>
                  <a:pt x="9118862" y="8332361"/>
                </a:lnTo>
                <a:lnTo>
                  <a:pt x="9118862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grpSp>
        <p:nvGrpSpPr>
          <p:cNvPr id="17" name="Group 17"/>
          <p:cNvGrpSpPr/>
          <p:nvPr/>
        </p:nvGrpSpPr>
        <p:grpSpPr>
          <a:xfrm>
            <a:off x="10430048" y="1422674"/>
            <a:ext cx="11520205" cy="7606653"/>
            <a:chOff x="0" y="0"/>
            <a:chExt cx="1057872" cy="698500"/>
          </a:xfrm>
        </p:grpSpPr>
        <p:sp>
          <p:nvSpPr>
            <p:cNvPr id="18" name="Freeform 18"/>
            <p:cNvSpPr/>
            <p:nvPr/>
          </p:nvSpPr>
          <p:spPr>
            <a:xfrm>
              <a:off x="5162" y="0"/>
              <a:ext cx="1047548" cy="698500"/>
            </a:xfrm>
            <a:custGeom>
              <a:avLst/>
              <a:gdLst/>
              <a:ahLst/>
              <a:cxnLst/>
              <a:rect l="l" t="t" r="r" b="b"/>
              <a:pathLst>
                <a:path w="1047548" h="698500">
                  <a:moveTo>
                    <a:pt x="1039191" y="372485"/>
                  </a:moveTo>
                  <a:lnTo>
                    <a:pt x="863028" y="675265"/>
                  </a:lnTo>
                  <a:cubicBezTo>
                    <a:pt x="854659" y="689650"/>
                    <a:pt x="839271" y="698500"/>
                    <a:pt x="822629" y="698500"/>
                  </a:cubicBezTo>
                  <a:lnTo>
                    <a:pt x="224919" y="698500"/>
                  </a:lnTo>
                  <a:cubicBezTo>
                    <a:pt x="208276" y="698500"/>
                    <a:pt x="192889" y="689650"/>
                    <a:pt x="184520" y="675265"/>
                  </a:cubicBezTo>
                  <a:lnTo>
                    <a:pt x="8356" y="372485"/>
                  </a:lnTo>
                  <a:cubicBezTo>
                    <a:pt x="0" y="358122"/>
                    <a:pt x="0" y="340378"/>
                    <a:pt x="8356" y="326015"/>
                  </a:cubicBezTo>
                  <a:lnTo>
                    <a:pt x="184520" y="23235"/>
                  </a:lnTo>
                  <a:cubicBezTo>
                    <a:pt x="192889" y="8850"/>
                    <a:pt x="208276" y="0"/>
                    <a:pt x="224919" y="0"/>
                  </a:cubicBezTo>
                  <a:lnTo>
                    <a:pt x="822629" y="0"/>
                  </a:lnTo>
                  <a:cubicBezTo>
                    <a:pt x="839271" y="0"/>
                    <a:pt x="854659" y="8850"/>
                    <a:pt x="863028" y="23235"/>
                  </a:cubicBezTo>
                  <a:lnTo>
                    <a:pt x="1039191" y="326015"/>
                  </a:lnTo>
                  <a:cubicBezTo>
                    <a:pt x="1047548" y="340378"/>
                    <a:pt x="1047548" y="358122"/>
                    <a:pt x="1039191" y="372485"/>
                  </a:cubicBezTo>
                  <a:close/>
                </a:path>
              </a:pathLst>
            </a:custGeom>
            <a:solidFill>
              <a:srgbClr val="212B56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114300" y="-66675"/>
              <a:ext cx="829272" cy="765175"/>
            </a:xfrm>
            <a:prstGeom prst="rect">
              <a:avLst/>
            </a:prstGeom>
          </p:spPr>
          <p:txBody>
            <a:bodyPr lIns="59834" tIns="59834" rIns="59834" bIns="59834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0737512" y="1686901"/>
            <a:ext cx="9844078" cy="7078198"/>
            <a:chOff x="0" y="0"/>
            <a:chExt cx="971446" cy="698500"/>
          </a:xfrm>
        </p:grpSpPr>
        <p:sp>
          <p:nvSpPr>
            <p:cNvPr id="21" name="Freeform 21"/>
            <p:cNvSpPr/>
            <p:nvPr/>
          </p:nvSpPr>
          <p:spPr>
            <a:xfrm>
              <a:off x="4531" y="0"/>
              <a:ext cx="962385" cy="698500"/>
            </a:xfrm>
            <a:custGeom>
              <a:avLst/>
              <a:gdLst/>
              <a:ahLst/>
              <a:cxnLst/>
              <a:rect l="l" t="t" r="r" b="b"/>
              <a:pathLst>
                <a:path w="962385" h="698500">
                  <a:moveTo>
                    <a:pt x="955050" y="369643"/>
                  </a:moveTo>
                  <a:lnTo>
                    <a:pt x="775580" y="678107"/>
                  </a:lnTo>
                  <a:cubicBezTo>
                    <a:pt x="768234" y="690733"/>
                    <a:pt x="754729" y="698500"/>
                    <a:pt x="740121" y="698500"/>
                  </a:cubicBezTo>
                  <a:lnTo>
                    <a:pt x="222263" y="698500"/>
                  </a:lnTo>
                  <a:cubicBezTo>
                    <a:pt x="207655" y="698500"/>
                    <a:pt x="194150" y="690733"/>
                    <a:pt x="186804" y="678107"/>
                  </a:cubicBezTo>
                  <a:lnTo>
                    <a:pt x="7334" y="369643"/>
                  </a:lnTo>
                  <a:cubicBezTo>
                    <a:pt x="0" y="357037"/>
                    <a:pt x="0" y="341463"/>
                    <a:pt x="7334" y="328857"/>
                  </a:cubicBezTo>
                  <a:lnTo>
                    <a:pt x="186804" y="20393"/>
                  </a:lnTo>
                  <a:cubicBezTo>
                    <a:pt x="194150" y="7767"/>
                    <a:pt x="207655" y="0"/>
                    <a:pt x="222263" y="0"/>
                  </a:cubicBezTo>
                  <a:lnTo>
                    <a:pt x="740121" y="0"/>
                  </a:lnTo>
                  <a:cubicBezTo>
                    <a:pt x="754729" y="0"/>
                    <a:pt x="768234" y="7767"/>
                    <a:pt x="775580" y="20393"/>
                  </a:cubicBezTo>
                  <a:lnTo>
                    <a:pt x="955050" y="328857"/>
                  </a:lnTo>
                  <a:cubicBezTo>
                    <a:pt x="962385" y="341463"/>
                    <a:pt x="962385" y="357037"/>
                    <a:pt x="955050" y="369643"/>
                  </a:cubicBezTo>
                  <a:close/>
                </a:path>
              </a:pathLst>
            </a:custGeom>
            <a:blipFill>
              <a:blip r:embed="rId8"/>
              <a:stretch>
                <a:fillRect l="-11157" t="-1737" r="-2090" b="-1823"/>
              </a:stretch>
            </a:blipFill>
            <a:ln w="209550" cap="rnd">
              <a:solidFill>
                <a:srgbClr val="FFFFFF"/>
              </a:solidFill>
              <a:prstDash val="solid"/>
              <a:round/>
            </a:ln>
          </p:spPr>
        </p:sp>
      </p:grpSp>
      <p:sp>
        <p:nvSpPr>
          <p:cNvPr id="22" name="Freeform 22"/>
          <p:cNvSpPr/>
          <p:nvPr/>
        </p:nvSpPr>
        <p:spPr>
          <a:xfrm>
            <a:off x="-465592" y="9702769"/>
            <a:ext cx="2021342" cy="793377"/>
          </a:xfrm>
          <a:custGeom>
            <a:avLst/>
            <a:gdLst/>
            <a:ahLst/>
            <a:cxnLst/>
            <a:rect l="l" t="t" r="r" b="b"/>
            <a:pathLst>
              <a:path w="2021342" h="793377">
                <a:moveTo>
                  <a:pt x="0" y="0"/>
                </a:moveTo>
                <a:lnTo>
                  <a:pt x="2021342" y="0"/>
                </a:lnTo>
                <a:lnTo>
                  <a:pt x="2021342" y="793376"/>
                </a:lnTo>
                <a:lnTo>
                  <a:pt x="0" y="79337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23" name="Group 23"/>
          <p:cNvGrpSpPr/>
          <p:nvPr/>
        </p:nvGrpSpPr>
        <p:grpSpPr>
          <a:xfrm>
            <a:off x="16106620" y="303325"/>
            <a:ext cx="4035505" cy="818745"/>
            <a:chOff x="0" y="0"/>
            <a:chExt cx="5380674" cy="1091660"/>
          </a:xfrm>
        </p:grpSpPr>
        <p:sp>
          <p:nvSpPr>
            <p:cNvPr id="24" name="Freeform 24"/>
            <p:cNvSpPr/>
            <p:nvPr/>
          </p:nvSpPr>
          <p:spPr>
            <a:xfrm>
              <a:off x="2599374" y="0"/>
              <a:ext cx="2781300" cy="1091660"/>
            </a:xfrm>
            <a:custGeom>
              <a:avLst/>
              <a:gdLst/>
              <a:ahLst/>
              <a:cxnLst/>
              <a:rect l="l" t="t" r="r" b="b"/>
              <a:pathLst>
                <a:path w="2781300" h="1091660">
                  <a:moveTo>
                    <a:pt x="0" y="0"/>
                  </a:moveTo>
                  <a:lnTo>
                    <a:pt x="2781300" y="0"/>
                  </a:lnTo>
                  <a:lnTo>
                    <a:pt x="2781300" y="1091660"/>
                  </a:lnTo>
                  <a:lnTo>
                    <a:pt x="0" y="10916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5" name="Freeform 25"/>
            <p:cNvSpPr/>
            <p:nvPr/>
          </p:nvSpPr>
          <p:spPr>
            <a:xfrm>
              <a:off x="0" y="0"/>
              <a:ext cx="2487304" cy="1091660"/>
            </a:xfrm>
            <a:custGeom>
              <a:avLst/>
              <a:gdLst/>
              <a:ahLst/>
              <a:cxnLst/>
              <a:rect l="l" t="t" r="r" b="b"/>
              <a:pathLst>
                <a:path w="2487304" h="1091660">
                  <a:moveTo>
                    <a:pt x="0" y="0"/>
                  </a:moveTo>
                  <a:lnTo>
                    <a:pt x="2487304" y="0"/>
                  </a:lnTo>
                  <a:lnTo>
                    <a:pt x="2487304" y="1091660"/>
                  </a:lnTo>
                  <a:lnTo>
                    <a:pt x="0" y="10916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 r="-11819"/>
              </a:stretch>
            </a:blipFill>
          </p:spPr>
        </p:sp>
      </p:grpSp>
      <p:sp>
        <p:nvSpPr>
          <p:cNvPr id="26" name="Freeform 26"/>
          <p:cNvSpPr/>
          <p:nvPr/>
        </p:nvSpPr>
        <p:spPr>
          <a:xfrm>
            <a:off x="17674864" y="9720423"/>
            <a:ext cx="899017" cy="732699"/>
          </a:xfrm>
          <a:custGeom>
            <a:avLst/>
            <a:gdLst/>
            <a:ahLst/>
            <a:cxnLst/>
            <a:rect l="l" t="t" r="r" b="b"/>
            <a:pathLst>
              <a:path w="899017" h="732699">
                <a:moveTo>
                  <a:pt x="0" y="0"/>
                </a:moveTo>
                <a:lnTo>
                  <a:pt x="899018" y="0"/>
                </a:lnTo>
                <a:lnTo>
                  <a:pt x="899018" y="732699"/>
                </a:lnTo>
                <a:lnTo>
                  <a:pt x="0" y="73269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grpSp>
        <p:nvGrpSpPr>
          <p:cNvPr id="27" name="Group 27"/>
          <p:cNvGrpSpPr/>
          <p:nvPr/>
        </p:nvGrpSpPr>
        <p:grpSpPr>
          <a:xfrm>
            <a:off x="-3349299" y="-2840784"/>
            <a:ext cx="5114374" cy="4395165"/>
            <a:chOff x="0" y="0"/>
            <a:chExt cx="812800" cy="698500"/>
          </a:xfrm>
        </p:grpSpPr>
        <p:sp>
          <p:nvSpPr>
            <p:cNvPr id="28" name="Freeform 28"/>
            <p:cNvSpPr/>
            <p:nvPr/>
          </p:nvSpPr>
          <p:spPr>
            <a:xfrm>
              <a:off x="4360" y="0"/>
              <a:ext cx="804080" cy="698500"/>
            </a:xfrm>
            <a:custGeom>
              <a:avLst/>
              <a:gdLst/>
              <a:ahLst/>
              <a:cxnLst/>
              <a:rect l="l" t="t" r="r" b="b"/>
              <a:pathLst>
                <a:path w="804080" h="698500">
                  <a:moveTo>
                    <a:pt x="797021" y="368876"/>
                  </a:moveTo>
                  <a:lnTo>
                    <a:pt x="616659" y="678874"/>
                  </a:lnTo>
                  <a:cubicBezTo>
                    <a:pt x="609589" y="691025"/>
                    <a:pt x="596592" y="698500"/>
                    <a:pt x="582534" y="698500"/>
                  </a:cubicBezTo>
                  <a:lnTo>
                    <a:pt x="221546" y="698500"/>
                  </a:lnTo>
                  <a:cubicBezTo>
                    <a:pt x="207488" y="698500"/>
                    <a:pt x="194491" y="691025"/>
                    <a:pt x="187421" y="678874"/>
                  </a:cubicBezTo>
                  <a:lnTo>
                    <a:pt x="7059" y="368876"/>
                  </a:lnTo>
                  <a:cubicBezTo>
                    <a:pt x="0" y="356744"/>
                    <a:pt x="0" y="341756"/>
                    <a:pt x="7059" y="329624"/>
                  </a:cubicBezTo>
                  <a:lnTo>
                    <a:pt x="187421" y="19626"/>
                  </a:lnTo>
                  <a:cubicBezTo>
                    <a:pt x="194491" y="7475"/>
                    <a:pt x="207488" y="0"/>
                    <a:pt x="221546" y="0"/>
                  </a:cubicBezTo>
                  <a:lnTo>
                    <a:pt x="582534" y="0"/>
                  </a:lnTo>
                  <a:cubicBezTo>
                    <a:pt x="596592" y="0"/>
                    <a:pt x="609589" y="7475"/>
                    <a:pt x="616659" y="19626"/>
                  </a:cubicBezTo>
                  <a:lnTo>
                    <a:pt x="797021" y="329624"/>
                  </a:lnTo>
                  <a:cubicBezTo>
                    <a:pt x="804080" y="341756"/>
                    <a:pt x="804080" y="356744"/>
                    <a:pt x="797021" y="368876"/>
                  </a:cubicBezTo>
                  <a:close/>
                </a:path>
              </a:pathLst>
            </a:custGeom>
            <a:solidFill>
              <a:srgbClr val="212B56"/>
            </a:solidFill>
          </p:spPr>
        </p:sp>
        <p:sp>
          <p:nvSpPr>
            <p:cNvPr id="29" name="TextBox 29"/>
            <p:cNvSpPr txBox="1"/>
            <p:nvPr/>
          </p:nvSpPr>
          <p:spPr>
            <a:xfrm>
              <a:off x="114300" y="-66675"/>
              <a:ext cx="584200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30" name="Freeform 30"/>
          <p:cNvSpPr/>
          <p:nvPr/>
        </p:nvSpPr>
        <p:spPr>
          <a:xfrm rot="-2199196" flipH="1">
            <a:off x="-1587894" y="-1960574"/>
            <a:ext cx="3285470" cy="3108876"/>
          </a:xfrm>
          <a:custGeom>
            <a:avLst/>
            <a:gdLst/>
            <a:ahLst/>
            <a:cxnLst/>
            <a:rect l="l" t="t" r="r" b="b"/>
            <a:pathLst>
              <a:path w="3285470" h="3108876">
                <a:moveTo>
                  <a:pt x="3285469" y="0"/>
                </a:moveTo>
                <a:lnTo>
                  <a:pt x="0" y="0"/>
                </a:lnTo>
                <a:lnTo>
                  <a:pt x="0" y="3108876"/>
                </a:lnTo>
                <a:lnTo>
                  <a:pt x="3285469" y="3108876"/>
                </a:lnTo>
                <a:lnTo>
                  <a:pt x="3285469" y="0"/>
                </a:lnTo>
                <a:close/>
              </a:path>
            </a:pathLst>
          </a:custGeom>
          <a:blipFill>
            <a:blip r:embed="rId15">
              <a:alphaModFix amt="50000"/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>
            <a:off x="368234" y="385226"/>
            <a:ext cx="899017" cy="732699"/>
          </a:xfrm>
          <a:custGeom>
            <a:avLst/>
            <a:gdLst/>
            <a:ahLst/>
            <a:cxnLst/>
            <a:rect l="l" t="t" r="r" b="b"/>
            <a:pathLst>
              <a:path w="899017" h="732699">
                <a:moveTo>
                  <a:pt x="0" y="0"/>
                </a:moveTo>
                <a:lnTo>
                  <a:pt x="899017" y="0"/>
                </a:lnTo>
                <a:lnTo>
                  <a:pt x="899017" y="732699"/>
                </a:lnTo>
                <a:lnTo>
                  <a:pt x="0" y="73269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>
            <a:off x="10737512" y="-3729574"/>
            <a:ext cx="1992249" cy="4114800"/>
          </a:xfrm>
          <a:custGeom>
            <a:avLst/>
            <a:gdLst/>
            <a:ahLst/>
            <a:cxnLst/>
            <a:rect l="l" t="t" r="r" b="b"/>
            <a:pathLst>
              <a:path w="1992249" h="4114800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>
            <a:off x="-3274988" y="2930005"/>
            <a:ext cx="8410575" cy="4037076"/>
          </a:xfrm>
          <a:custGeom>
            <a:avLst/>
            <a:gdLst/>
            <a:ahLst/>
            <a:cxnLst/>
            <a:rect l="l" t="t" r="r" b="b"/>
            <a:pathLst>
              <a:path w="8410575" h="4037076">
                <a:moveTo>
                  <a:pt x="0" y="0"/>
                </a:moveTo>
                <a:lnTo>
                  <a:pt x="8410575" y="0"/>
                </a:lnTo>
                <a:lnTo>
                  <a:pt x="8410575" y="4037076"/>
                </a:lnTo>
                <a:lnTo>
                  <a:pt x="0" y="4037076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alphaModFix amt="57000"/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34" name="Freeform 34"/>
          <p:cNvSpPr/>
          <p:nvPr/>
        </p:nvSpPr>
        <p:spPr>
          <a:xfrm>
            <a:off x="1174750" y="3413558"/>
            <a:ext cx="2851133" cy="2804802"/>
          </a:xfrm>
          <a:custGeom>
            <a:avLst/>
            <a:gdLst/>
            <a:ahLst/>
            <a:cxnLst/>
            <a:rect l="l" t="t" r="r" b="b"/>
            <a:pathLst>
              <a:path w="2851133" h="2804802">
                <a:moveTo>
                  <a:pt x="0" y="0"/>
                </a:moveTo>
                <a:lnTo>
                  <a:pt x="2851133" y="0"/>
                </a:lnTo>
                <a:lnTo>
                  <a:pt x="2851133" y="2804803"/>
                </a:lnTo>
                <a:lnTo>
                  <a:pt x="0" y="2804803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35" name="Freeform 35"/>
          <p:cNvSpPr/>
          <p:nvPr/>
        </p:nvSpPr>
        <p:spPr>
          <a:xfrm>
            <a:off x="6478612" y="3596126"/>
            <a:ext cx="1825120" cy="1825120"/>
          </a:xfrm>
          <a:custGeom>
            <a:avLst/>
            <a:gdLst/>
            <a:ahLst/>
            <a:cxnLst/>
            <a:rect l="l" t="t" r="r" b="b"/>
            <a:pathLst>
              <a:path w="1825120" h="1825120">
                <a:moveTo>
                  <a:pt x="0" y="0"/>
                </a:moveTo>
                <a:lnTo>
                  <a:pt x="1825120" y="0"/>
                </a:lnTo>
                <a:lnTo>
                  <a:pt x="1825120" y="1825120"/>
                </a:lnTo>
                <a:lnTo>
                  <a:pt x="0" y="182512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36" name="Freeform 36"/>
          <p:cNvSpPr/>
          <p:nvPr/>
        </p:nvSpPr>
        <p:spPr>
          <a:xfrm>
            <a:off x="8377418" y="4313440"/>
            <a:ext cx="1904920" cy="1904920"/>
          </a:xfrm>
          <a:custGeom>
            <a:avLst/>
            <a:gdLst/>
            <a:ahLst/>
            <a:cxnLst/>
            <a:rect l="l" t="t" r="r" b="b"/>
            <a:pathLst>
              <a:path w="1904920" h="1904920">
                <a:moveTo>
                  <a:pt x="0" y="0"/>
                </a:moveTo>
                <a:lnTo>
                  <a:pt x="1904921" y="0"/>
                </a:lnTo>
                <a:lnTo>
                  <a:pt x="1904921" y="1904921"/>
                </a:lnTo>
                <a:lnTo>
                  <a:pt x="0" y="1904921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</p:sp>
      <p:sp>
        <p:nvSpPr>
          <p:cNvPr id="37" name="Freeform 37"/>
          <p:cNvSpPr/>
          <p:nvPr/>
        </p:nvSpPr>
        <p:spPr>
          <a:xfrm>
            <a:off x="3786493" y="6665282"/>
            <a:ext cx="3604679" cy="2401617"/>
          </a:xfrm>
          <a:custGeom>
            <a:avLst/>
            <a:gdLst/>
            <a:ahLst/>
            <a:cxnLst/>
            <a:rect l="l" t="t" r="r" b="b"/>
            <a:pathLst>
              <a:path w="3604679" h="2401617">
                <a:moveTo>
                  <a:pt x="0" y="0"/>
                </a:moveTo>
                <a:lnTo>
                  <a:pt x="3604679" y="0"/>
                </a:lnTo>
                <a:lnTo>
                  <a:pt x="3604679" y="2401617"/>
                </a:lnTo>
                <a:lnTo>
                  <a:pt x="0" y="2401617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</p:sp>
      <p:sp>
        <p:nvSpPr>
          <p:cNvPr id="38" name="Freeform 38"/>
          <p:cNvSpPr/>
          <p:nvPr/>
        </p:nvSpPr>
        <p:spPr>
          <a:xfrm>
            <a:off x="3573261" y="0"/>
            <a:ext cx="5350728" cy="1451385"/>
          </a:xfrm>
          <a:custGeom>
            <a:avLst/>
            <a:gdLst/>
            <a:ahLst/>
            <a:cxnLst/>
            <a:rect l="l" t="t" r="r" b="b"/>
            <a:pathLst>
              <a:path w="5350728" h="1451385">
                <a:moveTo>
                  <a:pt x="0" y="0"/>
                </a:moveTo>
                <a:lnTo>
                  <a:pt x="5350728" y="0"/>
                </a:lnTo>
                <a:lnTo>
                  <a:pt x="5350728" y="1451385"/>
                </a:lnTo>
                <a:lnTo>
                  <a:pt x="0" y="1451385"/>
                </a:lnTo>
                <a:lnTo>
                  <a:pt x="0" y="0"/>
                </a:lnTo>
                <a:close/>
              </a:path>
            </a:pathLst>
          </a:custGeom>
          <a:blipFill>
            <a:blip r:embed="rId31"/>
            <a:stretch>
              <a:fillRect/>
            </a:stretch>
          </a:blipFill>
        </p:spPr>
      </p:sp>
      <p:sp>
        <p:nvSpPr>
          <p:cNvPr id="39" name="TextBox 39"/>
          <p:cNvSpPr txBox="1"/>
          <p:nvPr/>
        </p:nvSpPr>
        <p:spPr>
          <a:xfrm>
            <a:off x="1174750" y="1687908"/>
            <a:ext cx="10447318" cy="1450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50"/>
              </a:lnSpc>
            </a:pPr>
            <a:r>
              <a:rPr lang="en-US" sz="5000" b="1">
                <a:solidFill>
                  <a:srgbClr val="212C56"/>
                </a:solidFill>
                <a:latin typeface="TT Norms Bold"/>
                <a:ea typeface="TT Norms Bold"/>
                <a:cs typeface="TT Norms Bold"/>
                <a:sym typeface="TT Norms Bold"/>
              </a:rPr>
              <a:t>YOUR SUPPORT MAKES A HUGE DIFFERENCE…</a:t>
            </a:r>
          </a:p>
        </p:txBody>
      </p:sp>
      <p:grpSp>
        <p:nvGrpSpPr>
          <p:cNvPr id="40" name="Group 40"/>
          <p:cNvGrpSpPr/>
          <p:nvPr/>
        </p:nvGrpSpPr>
        <p:grpSpPr>
          <a:xfrm>
            <a:off x="4302834" y="9076721"/>
            <a:ext cx="2571996" cy="1022736"/>
            <a:chOff x="0" y="0"/>
            <a:chExt cx="3429327" cy="1363648"/>
          </a:xfrm>
        </p:grpSpPr>
        <p:sp>
          <p:nvSpPr>
            <p:cNvPr id="41" name="TextBox 41"/>
            <p:cNvSpPr txBox="1"/>
            <p:nvPr/>
          </p:nvSpPr>
          <p:spPr>
            <a:xfrm>
              <a:off x="0" y="133350"/>
              <a:ext cx="3429327" cy="5625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43"/>
                </a:lnSpc>
              </a:pPr>
              <a:r>
                <a:rPr lang="en-US" sz="3429">
                  <a:solidFill>
                    <a:srgbClr val="212C56"/>
                  </a:solidFill>
                  <a:latin typeface="Halimum"/>
                  <a:ea typeface="Halimum"/>
                  <a:cs typeface="Halimum"/>
                  <a:sym typeface="Halimum"/>
                </a:rPr>
                <a:t>Class of</a:t>
              </a:r>
            </a:p>
          </p:txBody>
        </p:sp>
        <p:sp>
          <p:nvSpPr>
            <p:cNvPr id="42" name="TextBox 42"/>
            <p:cNvSpPr txBox="1"/>
            <p:nvPr/>
          </p:nvSpPr>
          <p:spPr>
            <a:xfrm>
              <a:off x="7096" y="695856"/>
              <a:ext cx="3415136" cy="6677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92"/>
                </a:lnSpc>
              </a:pPr>
              <a:r>
                <a:rPr lang="en-US" sz="3292" spc="32">
                  <a:solidFill>
                    <a:srgbClr val="212C56"/>
                  </a:solidFill>
                  <a:latin typeface="Aloja"/>
                  <a:ea typeface="Aloja"/>
                  <a:cs typeface="Aloja"/>
                  <a:sym typeface="Aloja"/>
                </a:rPr>
                <a:t>2028</a:t>
              </a:r>
            </a:p>
          </p:txBody>
        </p:sp>
      </p:grpSp>
      <p:sp>
        <p:nvSpPr>
          <p:cNvPr id="43" name="Slide Number Placeholder 42">
            <a:extLst>
              <a:ext uri="{FF2B5EF4-FFF2-40B4-BE49-F238E27FC236}">
                <a16:creationId xmlns:a16="http://schemas.microsoft.com/office/drawing/2014/main" id="{340D041C-113A-4CB1-84CF-C025A627A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0800000">
            <a:off x="-3017006" y="-513070"/>
            <a:ext cx="10399005" cy="10281761"/>
            <a:chOff x="0" y="0"/>
            <a:chExt cx="406400" cy="40181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6400" cy="401818"/>
            </a:xfrm>
            <a:custGeom>
              <a:avLst/>
              <a:gdLst/>
              <a:ahLst/>
              <a:cxnLst/>
              <a:rect l="l" t="t" r="r" b="b"/>
              <a:pathLst>
                <a:path w="406400" h="401818">
                  <a:moveTo>
                    <a:pt x="203200" y="0"/>
                  </a:moveTo>
                  <a:lnTo>
                    <a:pt x="406400" y="0"/>
                  </a:lnTo>
                  <a:lnTo>
                    <a:pt x="203200" y="401818"/>
                  </a:lnTo>
                  <a:lnTo>
                    <a:pt x="0" y="401818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AB1736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101600" y="-66675"/>
              <a:ext cx="203200" cy="4684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-10800000">
            <a:off x="-10492175" y="6448902"/>
            <a:ext cx="15839091" cy="8353315"/>
            <a:chOff x="0" y="0"/>
            <a:chExt cx="1324457" cy="698500"/>
          </a:xfrm>
        </p:grpSpPr>
        <p:sp>
          <p:nvSpPr>
            <p:cNvPr id="6" name="Freeform 6"/>
            <p:cNvSpPr/>
            <p:nvPr/>
          </p:nvSpPr>
          <p:spPr>
            <a:xfrm>
              <a:off x="1408" y="0"/>
              <a:ext cx="1321641" cy="698500"/>
            </a:xfrm>
            <a:custGeom>
              <a:avLst/>
              <a:gdLst/>
              <a:ahLst/>
              <a:cxnLst/>
              <a:rect l="l" t="t" r="r" b="b"/>
              <a:pathLst>
                <a:path w="1321641" h="698500">
                  <a:moveTo>
                    <a:pt x="1319362" y="355587"/>
                  </a:moveTo>
                  <a:lnTo>
                    <a:pt x="1123536" y="692163"/>
                  </a:lnTo>
                  <a:cubicBezTo>
                    <a:pt x="1121253" y="696086"/>
                    <a:pt x="1117056" y="698500"/>
                    <a:pt x="1112517" y="698500"/>
                  </a:cubicBezTo>
                  <a:lnTo>
                    <a:pt x="209124" y="698500"/>
                  </a:lnTo>
                  <a:cubicBezTo>
                    <a:pt x="204585" y="698500"/>
                    <a:pt x="200388" y="696086"/>
                    <a:pt x="198105" y="692163"/>
                  </a:cubicBezTo>
                  <a:lnTo>
                    <a:pt x="2279" y="355587"/>
                  </a:lnTo>
                  <a:cubicBezTo>
                    <a:pt x="0" y="351670"/>
                    <a:pt x="0" y="346830"/>
                    <a:pt x="2279" y="342913"/>
                  </a:cubicBezTo>
                  <a:lnTo>
                    <a:pt x="198105" y="6337"/>
                  </a:lnTo>
                  <a:cubicBezTo>
                    <a:pt x="200388" y="2414"/>
                    <a:pt x="204585" y="0"/>
                    <a:pt x="209124" y="0"/>
                  </a:cubicBezTo>
                  <a:lnTo>
                    <a:pt x="1112517" y="0"/>
                  </a:lnTo>
                  <a:cubicBezTo>
                    <a:pt x="1117056" y="0"/>
                    <a:pt x="1121253" y="2414"/>
                    <a:pt x="1123536" y="6337"/>
                  </a:cubicBezTo>
                  <a:lnTo>
                    <a:pt x="1319362" y="342913"/>
                  </a:lnTo>
                  <a:cubicBezTo>
                    <a:pt x="1321641" y="346830"/>
                    <a:pt x="1321641" y="351670"/>
                    <a:pt x="1319362" y="355587"/>
                  </a:cubicBezTo>
                  <a:close/>
                </a:path>
              </a:pathLst>
            </a:custGeom>
            <a:solidFill>
              <a:srgbClr val="194E9D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14300" y="-66675"/>
              <a:ext cx="1095857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-10800000">
            <a:off x="-5400632" y="-275047"/>
            <a:ext cx="11838246" cy="9805715"/>
            <a:chOff x="0" y="0"/>
            <a:chExt cx="485107" cy="401818"/>
          </a:xfrm>
        </p:grpSpPr>
        <p:sp>
          <p:nvSpPr>
            <p:cNvPr id="9" name="Freeform 9"/>
            <p:cNvSpPr/>
            <p:nvPr/>
          </p:nvSpPr>
          <p:spPr>
            <a:xfrm>
              <a:off x="11604" y="0"/>
              <a:ext cx="461898" cy="401818"/>
            </a:xfrm>
            <a:custGeom>
              <a:avLst/>
              <a:gdLst/>
              <a:ahLst/>
              <a:cxnLst/>
              <a:rect l="l" t="t" r="r" b="b"/>
              <a:pathLst>
                <a:path w="461898" h="401818">
                  <a:moveTo>
                    <a:pt x="224295" y="0"/>
                  </a:moveTo>
                  <a:lnTo>
                    <a:pt x="440804" y="0"/>
                  </a:lnTo>
                  <a:cubicBezTo>
                    <a:pt x="447789" y="0"/>
                    <a:pt x="454273" y="3625"/>
                    <a:pt x="457932" y="9575"/>
                  </a:cubicBezTo>
                  <a:cubicBezTo>
                    <a:pt x="461590" y="15525"/>
                    <a:pt x="461899" y="22947"/>
                    <a:pt x="458747" y="29180"/>
                  </a:cubicBezTo>
                  <a:lnTo>
                    <a:pt x="285059" y="372638"/>
                  </a:lnTo>
                  <a:cubicBezTo>
                    <a:pt x="276009" y="390535"/>
                    <a:pt x="257659" y="401818"/>
                    <a:pt x="237604" y="401818"/>
                  </a:cubicBezTo>
                  <a:lnTo>
                    <a:pt x="21095" y="401818"/>
                  </a:lnTo>
                  <a:cubicBezTo>
                    <a:pt x="14110" y="401818"/>
                    <a:pt x="7626" y="398193"/>
                    <a:pt x="3967" y="392243"/>
                  </a:cubicBezTo>
                  <a:cubicBezTo>
                    <a:pt x="309" y="386293"/>
                    <a:pt x="0" y="378871"/>
                    <a:pt x="3152" y="372638"/>
                  </a:cubicBezTo>
                  <a:lnTo>
                    <a:pt x="176840" y="29180"/>
                  </a:lnTo>
                  <a:cubicBezTo>
                    <a:pt x="185890" y="11283"/>
                    <a:pt x="204240" y="0"/>
                    <a:pt x="224295" y="0"/>
                  </a:cubicBezTo>
                  <a:close/>
                </a:path>
              </a:pathLst>
            </a:custGeom>
            <a:solidFill>
              <a:srgbClr val="212B56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101600" y="-66675"/>
              <a:ext cx="281907" cy="4684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-5988806" y="-643201"/>
            <a:ext cx="11977611" cy="9544221"/>
            <a:chOff x="0" y="0"/>
            <a:chExt cx="504050" cy="401646"/>
          </a:xfrm>
        </p:grpSpPr>
        <p:sp>
          <p:nvSpPr>
            <p:cNvPr id="12" name="Freeform 12"/>
            <p:cNvSpPr/>
            <p:nvPr/>
          </p:nvSpPr>
          <p:spPr>
            <a:xfrm>
              <a:off x="11473" y="0"/>
              <a:ext cx="481103" cy="401646"/>
            </a:xfrm>
            <a:custGeom>
              <a:avLst/>
              <a:gdLst/>
              <a:ahLst/>
              <a:cxnLst/>
              <a:rect l="l" t="t" r="r" b="b"/>
              <a:pathLst>
                <a:path w="481103" h="401646">
                  <a:moveTo>
                    <a:pt x="224045" y="0"/>
                  </a:moveTo>
                  <a:lnTo>
                    <a:pt x="460258" y="0"/>
                  </a:lnTo>
                  <a:cubicBezTo>
                    <a:pt x="467161" y="0"/>
                    <a:pt x="473569" y="3583"/>
                    <a:pt x="477184" y="9463"/>
                  </a:cubicBezTo>
                  <a:cubicBezTo>
                    <a:pt x="480799" y="15343"/>
                    <a:pt x="481103" y="22678"/>
                    <a:pt x="477987" y="28838"/>
                  </a:cubicBezTo>
                  <a:lnTo>
                    <a:pt x="303966" y="372808"/>
                  </a:lnTo>
                  <a:cubicBezTo>
                    <a:pt x="295018" y="390496"/>
                    <a:pt x="276881" y="401646"/>
                    <a:pt x="257058" y="401646"/>
                  </a:cubicBezTo>
                  <a:lnTo>
                    <a:pt x="20845" y="401646"/>
                  </a:lnTo>
                  <a:cubicBezTo>
                    <a:pt x="13943" y="401646"/>
                    <a:pt x="7535" y="398063"/>
                    <a:pt x="3920" y="392183"/>
                  </a:cubicBezTo>
                  <a:cubicBezTo>
                    <a:pt x="304" y="386303"/>
                    <a:pt x="0" y="378968"/>
                    <a:pt x="3117" y="372808"/>
                  </a:cubicBezTo>
                  <a:lnTo>
                    <a:pt x="177137" y="28838"/>
                  </a:lnTo>
                  <a:cubicBezTo>
                    <a:pt x="186086" y="11150"/>
                    <a:pt x="204223" y="0"/>
                    <a:pt x="224045" y="0"/>
                  </a:cubicBezTo>
                  <a:close/>
                </a:path>
              </a:pathLst>
            </a:custGeom>
            <a:blipFill>
              <a:blip r:embed="rId3"/>
              <a:stretch>
                <a:fillRect l="-23024" r="-2598"/>
              </a:stretch>
            </a:blipFill>
            <a:ln w="209550" cap="rnd">
              <a:solidFill>
                <a:srgbClr val="FFFFFF"/>
              </a:solidFill>
              <a:prstDash val="solid"/>
              <a:round/>
            </a:ln>
          </p:spPr>
        </p:sp>
      </p:grpSp>
      <p:grpSp>
        <p:nvGrpSpPr>
          <p:cNvPr id="13" name="Group 13"/>
          <p:cNvGrpSpPr/>
          <p:nvPr/>
        </p:nvGrpSpPr>
        <p:grpSpPr>
          <a:xfrm rot="-10800000">
            <a:off x="-1016880" y="9651350"/>
            <a:ext cx="4035505" cy="818745"/>
            <a:chOff x="0" y="0"/>
            <a:chExt cx="5380674" cy="1091660"/>
          </a:xfrm>
        </p:grpSpPr>
        <p:sp>
          <p:nvSpPr>
            <p:cNvPr id="14" name="Freeform 14"/>
            <p:cNvSpPr/>
            <p:nvPr/>
          </p:nvSpPr>
          <p:spPr>
            <a:xfrm>
              <a:off x="2599374" y="0"/>
              <a:ext cx="2781300" cy="1091660"/>
            </a:xfrm>
            <a:custGeom>
              <a:avLst/>
              <a:gdLst/>
              <a:ahLst/>
              <a:cxnLst/>
              <a:rect l="l" t="t" r="r" b="b"/>
              <a:pathLst>
                <a:path w="2781300" h="1091660">
                  <a:moveTo>
                    <a:pt x="0" y="0"/>
                  </a:moveTo>
                  <a:lnTo>
                    <a:pt x="2781300" y="0"/>
                  </a:lnTo>
                  <a:lnTo>
                    <a:pt x="2781300" y="1091660"/>
                  </a:lnTo>
                  <a:lnTo>
                    <a:pt x="0" y="10916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>
              <a:off x="0" y="0"/>
              <a:ext cx="2487304" cy="1091660"/>
            </a:xfrm>
            <a:custGeom>
              <a:avLst/>
              <a:gdLst/>
              <a:ahLst/>
              <a:cxnLst/>
              <a:rect l="l" t="t" r="r" b="b"/>
              <a:pathLst>
                <a:path w="2487304" h="1091660">
                  <a:moveTo>
                    <a:pt x="0" y="0"/>
                  </a:moveTo>
                  <a:lnTo>
                    <a:pt x="2487304" y="0"/>
                  </a:lnTo>
                  <a:lnTo>
                    <a:pt x="2487304" y="1091660"/>
                  </a:lnTo>
                  <a:lnTo>
                    <a:pt x="0" y="10916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r="-11819"/>
              </a:stretch>
            </a:blipFill>
          </p:spPr>
        </p:sp>
      </p:grpSp>
      <p:grpSp>
        <p:nvGrpSpPr>
          <p:cNvPr id="16" name="Group 16"/>
          <p:cNvGrpSpPr/>
          <p:nvPr/>
        </p:nvGrpSpPr>
        <p:grpSpPr>
          <a:xfrm rot="-10800000">
            <a:off x="-2082884" y="-1416578"/>
            <a:ext cx="4307273" cy="3015761"/>
            <a:chOff x="0" y="0"/>
            <a:chExt cx="505660" cy="354041"/>
          </a:xfrm>
        </p:grpSpPr>
        <p:sp>
          <p:nvSpPr>
            <p:cNvPr id="17" name="Freeform 17"/>
            <p:cNvSpPr/>
            <p:nvPr/>
          </p:nvSpPr>
          <p:spPr>
            <a:xfrm>
              <a:off x="24845" y="0"/>
              <a:ext cx="455970" cy="354041"/>
            </a:xfrm>
            <a:custGeom>
              <a:avLst/>
              <a:gdLst/>
              <a:ahLst/>
              <a:cxnLst/>
              <a:rect l="l" t="t" r="r" b="b"/>
              <a:pathLst>
                <a:path w="455970" h="354041">
                  <a:moveTo>
                    <a:pt x="241264" y="0"/>
                  </a:moveTo>
                  <a:lnTo>
                    <a:pt x="417906" y="0"/>
                  </a:lnTo>
                  <a:cubicBezTo>
                    <a:pt x="430904" y="0"/>
                    <a:pt x="442917" y="6926"/>
                    <a:pt x="449431" y="18174"/>
                  </a:cubicBezTo>
                  <a:cubicBezTo>
                    <a:pt x="455944" y="29422"/>
                    <a:pt x="455970" y="43288"/>
                    <a:pt x="449500" y="54561"/>
                  </a:cubicBezTo>
                  <a:lnTo>
                    <a:pt x="308931" y="299480"/>
                  </a:lnTo>
                  <a:cubicBezTo>
                    <a:pt x="289560" y="333229"/>
                    <a:pt x="253619" y="354041"/>
                    <a:pt x="214706" y="354041"/>
                  </a:cubicBezTo>
                  <a:lnTo>
                    <a:pt x="38064" y="354041"/>
                  </a:lnTo>
                  <a:cubicBezTo>
                    <a:pt x="25066" y="354041"/>
                    <a:pt x="13053" y="347115"/>
                    <a:pt x="6540" y="335867"/>
                  </a:cubicBezTo>
                  <a:cubicBezTo>
                    <a:pt x="27" y="324619"/>
                    <a:pt x="0" y="310753"/>
                    <a:pt x="6470" y="299480"/>
                  </a:cubicBezTo>
                  <a:lnTo>
                    <a:pt x="147040" y="54561"/>
                  </a:lnTo>
                  <a:cubicBezTo>
                    <a:pt x="166410" y="20812"/>
                    <a:pt x="202351" y="0"/>
                    <a:pt x="241264" y="0"/>
                  </a:cubicBezTo>
                  <a:close/>
                </a:path>
              </a:pathLst>
            </a:custGeom>
            <a:solidFill>
              <a:srgbClr val="212B56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101600" y="-66675"/>
              <a:ext cx="302460" cy="4207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19" name="Freeform 19"/>
          <p:cNvSpPr/>
          <p:nvPr/>
        </p:nvSpPr>
        <p:spPr>
          <a:xfrm rot="-10800000">
            <a:off x="-378756" y="-275047"/>
            <a:ext cx="1118845" cy="911859"/>
          </a:xfrm>
          <a:custGeom>
            <a:avLst/>
            <a:gdLst/>
            <a:ahLst/>
            <a:cxnLst/>
            <a:rect l="l" t="t" r="r" b="b"/>
            <a:pathLst>
              <a:path w="1118845" h="911859">
                <a:moveTo>
                  <a:pt x="0" y="0"/>
                </a:moveTo>
                <a:lnTo>
                  <a:pt x="1118845" y="0"/>
                </a:lnTo>
                <a:lnTo>
                  <a:pt x="1118845" y="911859"/>
                </a:lnTo>
                <a:lnTo>
                  <a:pt x="0" y="91185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4051209" y="10009713"/>
            <a:ext cx="7315200" cy="707451"/>
          </a:xfrm>
          <a:custGeom>
            <a:avLst/>
            <a:gdLst/>
            <a:ahLst/>
            <a:cxnLst/>
            <a:rect l="l" t="t" r="r" b="b"/>
            <a:pathLst>
              <a:path w="7315200" h="707451">
                <a:moveTo>
                  <a:pt x="0" y="0"/>
                </a:moveTo>
                <a:lnTo>
                  <a:pt x="7315200" y="0"/>
                </a:lnTo>
                <a:lnTo>
                  <a:pt x="7315200" y="707451"/>
                </a:lnTo>
                <a:lnTo>
                  <a:pt x="0" y="70745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t="-419596"/>
            </a:stretch>
          </a:blipFill>
        </p:spPr>
      </p:sp>
      <p:grpSp>
        <p:nvGrpSpPr>
          <p:cNvPr id="21" name="Group 21"/>
          <p:cNvGrpSpPr/>
          <p:nvPr/>
        </p:nvGrpSpPr>
        <p:grpSpPr>
          <a:xfrm>
            <a:off x="16436483" y="-2840784"/>
            <a:ext cx="5114374" cy="4395165"/>
            <a:chOff x="0" y="0"/>
            <a:chExt cx="812800" cy="698500"/>
          </a:xfrm>
        </p:grpSpPr>
        <p:sp>
          <p:nvSpPr>
            <p:cNvPr id="22" name="Freeform 22"/>
            <p:cNvSpPr/>
            <p:nvPr/>
          </p:nvSpPr>
          <p:spPr>
            <a:xfrm>
              <a:off x="4360" y="0"/>
              <a:ext cx="804080" cy="698500"/>
            </a:xfrm>
            <a:custGeom>
              <a:avLst/>
              <a:gdLst/>
              <a:ahLst/>
              <a:cxnLst/>
              <a:rect l="l" t="t" r="r" b="b"/>
              <a:pathLst>
                <a:path w="804080" h="698500">
                  <a:moveTo>
                    <a:pt x="797021" y="368876"/>
                  </a:moveTo>
                  <a:lnTo>
                    <a:pt x="616659" y="678874"/>
                  </a:lnTo>
                  <a:cubicBezTo>
                    <a:pt x="609589" y="691025"/>
                    <a:pt x="596592" y="698500"/>
                    <a:pt x="582534" y="698500"/>
                  </a:cubicBezTo>
                  <a:lnTo>
                    <a:pt x="221546" y="698500"/>
                  </a:lnTo>
                  <a:cubicBezTo>
                    <a:pt x="207488" y="698500"/>
                    <a:pt x="194491" y="691025"/>
                    <a:pt x="187421" y="678874"/>
                  </a:cubicBezTo>
                  <a:lnTo>
                    <a:pt x="7059" y="368876"/>
                  </a:lnTo>
                  <a:cubicBezTo>
                    <a:pt x="0" y="356744"/>
                    <a:pt x="0" y="341756"/>
                    <a:pt x="7059" y="329624"/>
                  </a:cubicBezTo>
                  <a:lnTo>
                    <a:pt x="187421" y="19626"/>
                  </a:lnTo>
                  <a:cubicBezTo>
                    <a:pt x="194491" y="7475"/>
                    <a:pt x="207488" y="0"/>
                    <a:pt x="221546" y="0"/>
                  </a:cubicBezTo>
                  <a:lnTo>
                    <a:pt x="582534" y="0"/>
                  </a:lnTo>
                  <a:cubicBezTo>
                    <a:pt x="596592" y="0"/>
                    <a:pt x="609589" y="7475"/>
                    <a:pt x="616659" y="19626"/>
                  </a:cubicBezTo>
                  <a:lnTo>
                    <a:pt x="797021" y="329624"/>
                  </a:lnTo>
                  <a:cubicBezTo>
                    <a:pt x="804080" y="341756"/>
                    <a:pt x="804080" y="356744"/>
                    <a:pt x="797021" y="368876"/>
                  </a:cubicBezTo>
                  <a:close/>
                </a:path>
              </a:pathLst>
            </a:custGeom>
            <a:solidFill>
              <a:srgbClr val="212C56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114300" y="-66675"/>
              <a:ext cx="584200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24" name="Freeform 24"/>
          <p:cNvSpPr/>
          <p:nvPr/>
        </p:nvSpPr>
        <p:spPr>
          <a:xfrm>
            <a:off x="16809791" y="385226"/>
            <a:ext cx="899017" cy="732699"/>
          </a:xfrm>
          <a:custGeom>
            <a:avLst/>
            <a:gdLst/>
            <a:ahLst/>
            <a:cxnLst/>
            <a:rect l="l" t="t" r="r" b="b"/>
            <a:pathLst>
              <a:path w="899017" h="732699">
                <a:moveTo>
                  <a:pt x="0" y="0"/>
                </a:moveTo>
                <a:lnTo>
                  <a:pt x="899018" y="0"/>
                </a:lnTo>
                <a:lnTo>
                  <a:pt x="899018" y="732699"/>
                </a:lnTo>
                <a:lnTo>
                  <a:pt x="0" y="73269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 rot="-5400000">
            <a:off x="17259300" y="7096804"/>
            <a:ext cx="2057400" cy="807530"/>
          </a:xfrm>
          <a:custGeom>
            <a:avLst/>
            <a:gdLst/>
            <a:ahLst/>
            <a:cxnLst/>
            <a:rect l="l" t="t" r="r" b="b"/>
            <a:pathLst>
              <a:path w="2057400" h="807530">
                <a:moveTo>
                  <a:pt x="0" y="0"/>
                </a:moveTo>
                <a:lnTo>
                  <a:pt x="2057400" y="0"/>
                </a:lnTo>
                <a:lnTo>
                  <a:pt x="2057400" y="807530"/>
                </a:lnTo>
                <a:lnTo>
                  <a:pt x="0" y="80753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pic>
        <p:nvPicPr>
          <p:cNvPr id="26" name="Picture 2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467867" y="802067"/>
            <a:ext cx="13706198" cy="10249618"/>
          </a:xfrm>
          <a:prstGeom prst="rect">
            <a:avLst/>
          </a:prstGeom>
        </p:spPr>
      </p:pic>
      <p:sp>
        <p:nvSpPr>
          <p:cNvPr id="27" name="Freeform 27"/>
          <p:cNvSpPr/>
          <p:nvPr/>
        </p:nvSpPr>
        <p:spPr>
          <a:xfrm>
            <a:off x="12844294" y="2374427"/>
            <a:ext cx="5092109" cy="2768256"/>
          </a:xfrm>
          <a:custGeom>
            <a:avLst/>
            <a:gdLst/>
            <a:ahLst/>
            <a:cxnLst/>
            <a:rect l="l" t="t" r="r" b="b"/>
            <a:pathLst>
              <a:path w="5092109" h="2768256">
                <a:moveTo>
                  <a:pt x="0" y="0"/>
                </a:moveTo>
                <a:lnTo>
                  <a:pt x="5092109" y="0"/>
                </a:lnTo>
                <a:lnTo>
                  <a:pt x="5092109" y="2768256"/>
                </a:lnTo>
                <a:lnTo>
                  <a:pt x="0" y="276825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alphaModFix amt="42000"/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28" name="TextBox 28"/>
          <p:cNvSpPr txBox="1"/>
          <p:nvPr/>
        </p:nvSpPr>
        <p:spPr>
          <a:xfrm>
            <a:off x="7381998" y="1359062"/>
            <a:ext cx="9877302" cy="796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10"/>
              </a:lnSpc>
            </a:pPr>
            <a:r>
              <a:rPr lang="en-US" sz="5400" b="1">
                <a:solidFill>
                  <a:srgbClr val="212C55"/>
                </a:solidFill>
                <a:latin typeface="TT Norms Bold"/>
                <a:ea typeface="TT Norms Bold"/>
                <a:cs typeface="TT Norms Bold"/>
                <a:sym typeface="TT Norms Bold"/>
              </a:rPr>
              <a:t>ATTENDANCE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3071888" y="2693919"/>
            <a:ext cx="4636920" cy="17710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68"/>
              </a:lnSpc>
            </a:pPr>
            <a:r>
              <a:rPr lang="en-US" sz="1977" b="1" dirty="0">
                <a:solidFill>
                  <a:srgbClr val="212C55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If a pupil has an overall attendance of 95%, this may sound good, yet actually it’s 9.5 days of missed lessons which equals nearly 50 hours of input from their class teachers.</a:t>
            </a:r>
          </a:p>
        </p:txBody>
      </p:sp>
      <p:sp>
        <p:nvSpPr>
          <p:cNvPr id="30" name="Freeform 30"/>
          <p:cNvSpPr/>
          <p:nvPr/>
        </p:nvSpPr>
        <p:spPr>
          <a:xfrm>
            <a:off x="9645285" y="-88881"/>
            <a:ext cx="5350728" cy="1451385"/>
          </a:xfrm>
          <a:custGeom>
            <a:avLst/>
            <a:gdLst/>
            <a:ahLst/>
            <a:cxnLst/>
            <a:rect l="l" t="t" r="r" b="b"/>
            <a:pathLst>
              <a:path w="5350728" h="1451385">
                <a:moveTo>
                  <a:pt x="0" y="0"/>
                </a:moveTo>
                <a:lnTo>
                  <a:pt x="5350728" y="0"/>
                </a:lnTo>
                <a:lnTo>
                  <a:pt x="5350728" y="1451386"/>
                </a:lnTo>
                <a:lnTo>
                  <a:pt x="0" y="1451386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sp>
        <p:nvSpPr>
          <p:cNvPr id="31" name="Slide Number Placeholder 30">
            <a:extLst>
              <a:ext uri="{FF2B5EF4-FFF2-40B4-BE49-F238E27FC236}">
                <a16:creationId xmlns:a16="http://schemas.microsoft.com/office/drawing/2014/main" id="{B25640F6-24A9-465C-B14A-02FEBFBAD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801522" y="-1114950"/>
            <a:ext cx="7335291" cy="2801892"/>
            <a:chOff x="0" y="0"/>
            <a:chExt cx="930920" cy="355587"/>
          </a:xfrm>
        </p:grpSpPr>
        <p:sp>
          <p:nvSpPr>
            <p:cNvPr id="3" name="Freeform 3"/>
            <p:cNvSpPr/>
            <p:nvPr/>
          </p:nvSpPr>
          <p:spPr>
            <a:xfrm>
              <a:off x="12460" y="0"/>
              <a:ext cx="906000" cy="355587"/>
            </a:xfrm>
            <a:custGeom>
              <a:avLst/>
              <a:gdLst/>
              <a:ahLst/>
              <a:cxnLst/>
              <a:rect l="l" t="t" r="r" b="b"/>
              <a:pathLst>
                <a:path w="906000" h="355587">
                  <a:moveTo>
                    <a:pt x="683597" y="0"/>
                  </a:moveTo>
                  <a:lnTo>
                    <a:pt x="19203" y="0"/>
                  </a:lnTo>
                  <a:cubicBezTo>
                    <a:pt x="12653" y="0"/>
                    <a:pt x="6598" y="3487"/>
                    <a:pt x="3311" y="9152"/>
                  </a:cubicBezTo>
                  <a:cubicBezTo>
                    <a:pt x="23" y="14817"/>
                    <a:pt x="0" y="21804"/>
                    <a:pt x="3250" y="27491"/>
                  </a:cubicBezTo>
                  <a:lnTo>
                    <a:pt x="175030" y="328096"/>
                  </a:lnTo>
                  <a:cubicBezTo>
                    <a:pt x="184745" y="345096"/>
                    <a:pt x="202823" y="355587"/>
                    <a:pt x="222403" y="355587"/>
                  </a:cubicBezTo>
                  <a:lnTo>
                    <a:pt x="886797" y="355587"/>
                  </a:lnTo>
                  <a:cubicBezTo>
                    <a:pt x="893347" y="355587"/>
                    <a:pt x="899402" y="352101"/>
                    <a:pt x="902689" y="346435"/>
                  </a:cubicBezTo>
                  <a:cubicBezTo>
                    <a:pt x="905977" y="340770"/>
                    <a:pt x="906000" y="333783"/>
                    <a:pt x="902750" y="328096"/>
                  </a:cubicBezTo>
                  <a:lnTo>
                    <a:pt x="730970" y="27491"/>
                  </a:lnTo>
                  <a:cubicBezTo>
                    <a:pt x="721255" y="10491"/>
                    <a:pt x="703177" y="0"/>
                    <a:pt x="683597" y="0"/>
                  </a:cubicBezTo>
                  <a:close/>
                </a:path>
              </a:pathLst>
            </a:custGeom>
            <a:solidFill>
              <a:srgbClr val="AB1736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101600" y="-66675"/>
              <a:ext cx="727720" cy="4222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2203448">
            <a:off x="16965976" y="-943369"/>
            <a:ext cx="2401361" cy="2458731"/>
          </a:xfrm>
          <a:custGeom>
            <a:avLst/>
            <a:gdLst/>
            <a:ahLst/>
            <a:cxnLst/>
            <a:rect l="l" t="t" r="r" b="b"/>
            <a:pathLst>
              <a:path w="2401361" h="2458731">
                <a:moveTo>
                  <a:pt x="0" y="0"/>
                </a:moveTo>
                <a:lnTo>
                  <a:pt x="2401361" y="0"/>
                </a:lnTo>
                <a:lnTo>
                  <a:pt x="2401361" y="2458731"/>
                </a:lnTo>
                <a:lnTo>
                  <a:pt x="0" y="245873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-2822215" y="-1659968"/>
            <a:ext cx="18379715" cy="3888558"/>
            <a:chOff x="0" y="0"/>
            <a:chExt cx="1673415" cy="354041"/>
          </a:xfrm>
        </p:grpSpPr>
        <p:sp>
          <p:nvSpPr>
            <p:cNvPr id="7" name="Freeform 7"/>
            <p:cNvSpPr/>
            <p:nvPr/>
          </p:nvSpPr>
          <p:spPr>
            <a:xfrm>
              <a:off x="5822" y="0"/>
              <a:ext cx="1661771" cy="354041"/>
            </a:xfrm>
            <a:custGeom>
              <a:avLst/>
              <a:gdLst/>
              <a:ahLst/>
              <a:cxnLst/>
              <a:rect l="l" t="t" r="r" b="b"/>
              <a:pathLst>
                <a:path w="1661771" h="354041">
                  <a:moveTo>
                    <a:pt x="212121" y="0"/>
                  </a:moveTo>
                  <a:lnTo>
                    <a:pt x="1652851" y="0"/>
                  </a:lnTo>
                  <a:cubicBezTo>
                    <a:pt x="1655897" y="0"/>
                    <a:pt x="1658712" y="1623"/>
                    <a:pt x="1660239" y="4259"/>
                  </a:cubicBezTo>
                  <a:cubicBezTo>
                    <a:pt x="1661765" y="6895"/>
                    <a:pt x="1661771" y="10145"/>
                    <a:pt x="1660255" y="12786"/>
                  </a:cubicBezTo>
                  <a:lnTo>
                    <a:pt x="1471732" y="341255"/>
                  </a:lnTo>
                  <a:cubicBezTo>
                    <a:pt x="1467193" y="349164"/>
                    <a:pt x="1458770" y="354041"/>
                    <a:pt x="1449651" y="354041"/>
                  </a:cubicBezTo>
                  <a:lnTo>
                    <a:pt x="8921" y="354041"/>
                  </a:lnTo>
                  <a:cubicBezTo>
                    <a:pt x="5875" y="354041"/>
                    <a:pt x="3059" y="352418"/>
                    <a:pt x="1533" y="349782"/>
                  </a:cubicBezTo>
                  <a:cubicBezTo>
                    <a:pt x="7" y="347146"/>
                    <a:pt x="0" y="343896"/>
                    <a:pt x="1517" y="341255"/>
                  </a:cubicBezTo>
                  <a:lnTo>
                    <a:pt x="190039" y="12786"/>
                  </a:lnTo>
                  <a:cubicBezTo>
                    <a:pt x="194579" y="4877"/>
                    <a:pt x="203002" y="0"/>
                    <a:pt x="212121" y="0"/>
                  </a:cubicBezTo>
                  <a:close/>
                </a:path>
              </a:pathLst>
            </a:custGeom>
            <a:solidFill>
              <a:srgbClr val="212B56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101600" y="-66675"/>
              <a:ext cx="1470215" cy="4207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-4021186" flipH="1">
            <a:off x="-2164000" y="-580014"/>
            <a:ext cx="6677500" cy="2612572"/>
          </a:xfrm>
          <a:custGeom>
            <a:avLst/>
            <a:gdLst/>
            <a:ahLst/>
            <a:cxnLst/>
            <a:rect l="l" t="t" r="r" b="b"/>
            <a:pathLst>
              <a:path w="6677500" h="2612572">
                <a:moveTo>
                  <a:pt x="6677500" y="0"/>
                </a:moveTo>
                <a:lnTo>
                  <a:pt x="0" y="0"/>
                </a:lnTo>
                <a:lnTo>
                  <a:pt x="0" y="2612572"/>
                </a:lnTo>
                <a:lnTo>
                  <a:pt x="6677500" y="2612572"/>
                </a:lnTo>
                <a:lnTo>
                  <a:pt x="6677500" y="0"/>
                </a:lnTo>
                <a:close/>
              </a:path>
            </a:pathLst>
          </a:custGeom>
          <a:blipFill>
            <a:blip r:embed="rId5">
              <a:alphaModFix amt="5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-387376" y="9972675"/>
            <a:ext cx="17646676" cy="1656163"/>
          </a:xfrm>
          <a:custGeom>
            <a:avLst/>
            <a:gdLst/>
            <a:ahLst/>
            <a:cxnLst/>
            <a:rect l="l" t="t" r="r" b="b"/>
            <a:pathLst>
              <a:path w="17646676" h="1656163">
                <a:moveTo>
                  <a:pt x="0" y="0"/>
                </a:moveTo>
                <a:lnTo>
                  <a:pt x="17646676" y="0"/>
                </a:lnTo>
                <a:lnTo>
                  <a:pt x="17646676" y="1656163"/>
                </a:lnTo>
                <a:lnTo>
                  <a:pt x="0" y="165616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t="-290245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3565251" y="-3510381"/>
            <a:ext cx="1992249" cy="4114800"/>
          </a:xfrm>
          <a:custGeom>
            <a:avLst/>
            <a:gdLst/>
            <a:ahLst/>
            <a:cxnLst/>
            <a:rect l="l" t="t" r="r" b="b"/>
            <a:pathLst>
              <a:path w="1992249" h="4114800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-1383500" y="8847436"/>
            <a:ext cx="1992249" cy="4114800"/>
          </a:xfrm>
          <a:custGeom>
            <a:avLst/>
            <a:gdLst/>
            <a:ahLst/>
            <a:cxnLst/>
            <a:rect l="l" t="t" r="r" b="b"/>
            <a:pathLst>
              <a:path w="1992249" h="4114800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2291" y="1747423"/>
            <a:ext cx="8021056" cy="247397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26125" y="3379768"/>
            <a:ext cx="8021056" cy="247397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2291" y="5012113"/>
            <a:ext cx="8021056" cy="2473977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2291" y="6652232"/>
            <a:ext cx="8021056" cy="2473977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2291" y="7979866"/>
            <a:ext cx="8021056" cy="2473977"/>
          </a:xfrm>
          <a:prstGeom prst="rect">
            <a:avLst/>
          </a:prstGeom>
        </p:spPr>
      </p:pic>
      <p:sp>
        <p:nvSpPr>
          <p:cNvPr id="18" name="Freeform 18"/>
          <p:cNvSpPr/>
          <p:nvPr/>
        </p:nvSpPr>
        <p:spPr>
          <a:xfrm rot="2303362">
            <a:off x="7644834" y="8863199"/>
            <a:ext cx="934601" cy="860222"/>
          </a:xfrm>
          <a:custGeom>
            <a:avLst/>
            <a:gdLst/>
            <a:ahLst/>
            <a:cxnLst/>
            <a:rect l="l" t="t" r="r" b="b"/>
            <a:pathLst>
              <a:path w="934601" h="860222">
                <a:moveTo>
                  <a:pt x="0" y="0"/>
                </a:moveTo>
                <a:lnTo>
                  <a:pt x="934600" y="0"/>
                </a:lnTo>
                <a:lnTo>
                  <a:pt x="934600" y="860222"/>
                </a:lnTo>
                <a:lnTo>
                  <a:pt x="0" y="860222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1244600" y="700403"/>
            <a:ext cx="12320651" cy="7766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95"/>
              </a:lnSpc>
            </a:pPr>
            <a:r>
              <a:rPr lang="en-US" sz="5300" b="1">
                <a:solidFill>
                  <a:srgbClr val="FFFFFF"/>
                </a:solidFill>
                <a:latin typeface="TT Norms Bold"/>
                <a:ea typeface="TT Norms Bold"/>
                <a:cs typeface="TT Norms Bold"/>
                <a:sym typeface="TT Norms Bold"/>
              </a:rPr>
              <a:t>STA 2024 RESULTS BY ATTENDANCE</a:t>
            </a:r>
          </a:p>
        </p:txBody>
      </p:sp>
      <p:sp>
        <p:nvSpPr>
          <p:cNvPr id="20" name="Freeform 20"/>
          <p:cNvSpPr/>
          <p:nvPr/>
        </p:nvSpPr>
        <p:spPr>
          <a:xfrm rot="2303362">
            <a:off x="7644834" y="2613052"/>
            <a:ext cx="934601" cy="860222"/>
          </a:xfrm>
          <a:custGeom>
            <a:avLst/>
            <a:gdLst/>
            <a:ahLst/>
            <a:cxnLst/>
            <a:rect l="l" t="t" r="r" b="b"/>
            <a:pathLst>
              <a:path w="934601" h="860222">
                <a:moveTo>
                  <a:pt x="0" y="0"/>
                </a:moveTo>
                <a:lnTo>
                  <a:pt x="934600" y="0"/>
                </a:lnTo>
                <a:lnTo>
                  <a:pt x="934600" y="860222"/>
                </a:lnTo>
                <a:lnTo>
                  <a:pt x="0" y="860222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2303362">
            <a:off x="7644834" y="4245397"/>
            <a:ext cx="934601" cy="860222"/>
          </a:xfrm>
          <a:custGeom>
            <a:avLst/>
            <a:gdLst/>
            <a:ahLst/>
            <a:cxnLst/>
            <a:rect l="l" t="t" r="r" b="b"/>
            <a:pathLst>
              <a:path w="934601" h="860222">
                <a:moveTo>
                  <a:pt x="0" y="0"/>
                </a:moveTo>
                <a:lnTo>
                  <a:pt x="934600" y="0"/>
                </a:lnTo>
                <a:lnTo>
                  <a:pt x="934600" y="860223"/>
                </a:lnTo>
                <a:lnTo>
                  <a:pt x="0" y="86022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2303362">
            <a:off x="7644834" y="5881036"/>
            <a:ext cx="934601" cy="860222"/>
          </a:xfrm>
          <a:custGeom>
            <a:avLst/>
            <a:gdLst/>
            <a:ahLst/>
            <a:cxnLst/>
            <a:rect l="l" t="t" r="r" b="b"/>
            <a:pathLst>
              <a:path w="934601" h="860222">
                <a:moveTo>
                  <a:pt x="0" y="0"/>
                </a:moveTo>
                <a:lnTo>
                  <a:pt x="934600" y="0"/>
                </a:lnTo>
                <a:lnTo>
                  <a:pt x="934600" y="860223"/>
                </a:lnTo>
                <a:lnTo>
                  <a:pt x="0" y="86022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rot="2303362">
            <a:off x="7644834" y="7560935"/>
            <a:ext cx="934601" cy="860222"/>
          </a:xfrm>
          <a:custGeom>
            <a:avLst/>
            <a:gdLst/>
            <a:ahLst/>
            <a:cxnLst/>
            <a:rect l="l" t="t" r="r" b="b"/>
            <a:pathLst>
              <a:path w="934601" h="860222">
                <a:moveTo>
                  <a:pt x="0" y="0"/>
                </a:moveTo>
                <a:lnTo>
                  <a:pt x="934600" y="0"/>
                </a:lnTo>
                <a:lnTo>
                  <a:pt x="934600" y="860222"/>
                </a:lnTo>
                <a:lnTo>
                  <a:pt x="0" y="860222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24" name="TextBox 24"/>
          <p:cNvSpPr txBox="1"/>
          <p:nvPr/>
        </p:nvSpPr>
        <p:spPr>
          <a:xfrm>
            <a:off x="8821708" y="2547864"/>
            <a:ext cx="6735792" cy="9489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750"/>
              </a:lnSpc>
              <a:spcBef>
                <a:spcPct val="0"/>
              </a:spcBef>
            </a:pPr>
            <a:r>
              <a:rPr lang="en-US" sz="2500" b="1" dirty="0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Students with 96.5% attendance or higher (1-week absence or less)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4356579" y="3049469"/>
            <a:ext cx="3485722" cy="4610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750"/>
              </a:lnSpc>
              <a:spcBef>
                <a:spcPct val="0"/>
              </a:spcBef>
            </a:pPr>
            <a:r>
              <a:rPr lang="en-GB" sz="2500" b="1" dirty="0"/>
              <a:t>→ </a:t>
            </a:r>
            <a:r>
              <a:rPr lang="en-US" sz="2500" b="1" dirty="0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Average Grade: 4.78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8745509" y="4299032"/>
            <a:ext cx="7592548" cy="9489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50"/>
              </a:lnSpc>
              <a:spcBef>
                <a:spcPct val="0"/>
              </a:spcBef>
            </a:pPr>
            <a:r>
              <a:rPr lang="en-US" sz="2500" b="1" dirty="0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Students with 93% - 96.5% attendance (between 1 and 2 weeks absence)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4485164" y="4781569"/>
            <a:ext cx="3485722" cy="4610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750"/>
              </a:lnSpc>
              <a:spcBef>
                <a:spcPct val="0"/>
              </a:spcBef>
            </a:pPr>
            <a:r>
              <a:rPr lang="en-GB" sz="2500" b="1" dirty="0"/>
              <a:t>→ </a:t>
            </a:r>
            <a:r>
              <a:rPr lang="en-US" sz="2500" b="1" dirty="0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Average Grade : 4.12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8560360" y="5869781"/>
            <a:ext cx="6327601" cy="9489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50"/>
              </a:lnSpc>
              <a:spcBef>
                <a:spcPct val="0"/>
              </a:spcBef>
            </a:pPr>
            <a:r>
              <a:rPr lang="en-US" sz="2500" b="1" dirty="0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Students with 90% - 93% attendance (between 2 and 3 weeks absence)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4485165" y="6086475"/>
            <a:ext cx="3485721" cy="4610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750"/>
              </a:lnSpc>
              <a:spcBef>
                <a:spcPct val="0"/>
              </a:spcBef>
            </a:pPr>
            <a:r>
              <a:rPr lang="en-GB" sz="2500" b="1" dirty="0"/>
              <a:t>→ </a:t>
            </a:r>
            <a:r>
              <a:rPr lang="en-US" sz="2500" b="1" dirty="0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Average Grade: 3.94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8680497" y="7546711"/>
            <a:ext cx="5912254" cy="9489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50"/>
              </a:lnSpc>
              <a:spcBef>
                <a:spcPct val="0"/>
              </a:spcBef>
            </a:pPr>
            <a:r>
              <a:rPr lang="en-US" sz="2500" b="1" dirty="0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Students with 80% - 90% attendance (between 5 and 3 weeks absence)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4356579" y="7878903"/>
            <a:ext cx="3485720" cy="4610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750"/>
              </a:lnSpc>
              <a:spcBef>
                <a:spcPct val="0"/>
              </a:spcBef>
            </a:pPr>
            <a:r>
              <a:rPr lang="en-GB" sz="2500" b="1" dirty="0"/>
              <a:t>→ </a:t>
            </a:r>
            <a:r>
              <a:rPr lang="en-US" sz="2500" b="1" dirty="0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Average Grade: 3.46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8963102" y="8845636"/>
            <a:ext cx="5522119" cy="4476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50"/>
              </a:lnSpc>
              <a:spcBef>
                <a:spcPct val="0"/>
              </a:spcBef>
            </a:pPr>
            <a:r>
              <a:rPr lang="en-US" sz="2500" b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Students with attendance below 80%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4356579" y="9132505"/>
            <a:ext cx="3485720" cy="4610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750"/>
              </a:lnSpc>
              <a:spcBef>
                <a:spcPct val="0"/>
              </a:spcBef>
            </a:pPr>
            <a:r>
              <a:rPr lang="en-GB" sz="2500" b="1" dirty="0"/>
              <a:t>→ </a:t>
            </a:r>
            <a:r>
              <a:rPr lang="en-US" sz="2500" b="1" dirty="0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Average Grade: 1.89</a:t>
            </a:r>
          </a:p>
        </p:txBody>
      </p:sp>
      <p:sp>
        <p:nvSpPr>
          <p:cNvPr id="34" name="Slide Number Placeholder 33">
            <a:extLst>
              <a:ext uri="{FF2B5EF4-FFF2-40B4-BE49-F238E27FC236}">
                <a16:creationId xmlns:a16="http://schemas.microsoft.com/office/drawing/2014/main" id="{233A2754-D78D-4738-AC65-83575FFD55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-377917" y="4370418"/>
            <a:ext cx="1022473" cy="511236"/>
          </a:xfrm>
          <a:custGeom>
            <a:avLst/>
            <a:gdLst/>
            <a:ahLst/>
            <a:cxnLst/>
            <a:rect l="l" t="t" r="r" b="b"/>
            <a:pathLst>
              <a:path w="1022473" h="511236">
                <a:moveTo>
                  <a:pt x="0" y="0"/>
                </a:moveTo>
                <a:lnTo>
                  <a:pt x="1022473" y="0"/>
                </a:lnTo>
                <a:lnTo>
                  <a:pt x="1022473" y="511237"/>
                </a:lnTo>
                <a:lnTo>
                  <a:pt x="0" y="51123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0800000">
            <a:off x="-912042" y="9972675"/>
            <a:ext cx="18171342" cy="1488977"/>
          </a:xfrm>
          <a:custGeom>
            <a:avLst/>
            <a:gdLst/>
            <a:ahLst/>
            <a:cxnLst/>
            <a:rect l="l" t="t" r="r" b="b"/>
            <a:pathLst>
              <a:path w="18171342" h="1488977">
                <a:moveTo>
                  <a:pt x="0" y="0"/>
                </a:moveTo>
                <a:lnTo>
                  <a:pt x="18171342" y="0"/>
                </a:lnTo>
                <a:lnTo>
                  <a:pt x="18171342" y="1488977"/>
                </a:lnTo>
                <a:lnTo>
                  <a:pt x="0" y="148897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t="-542230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9289414" y="1082004"/>
            <a:ext cx="4903239" cy="1184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200"/>
              </a:lnSpc>
            </a:pPr>
            <a:r>
              <a:rPr lang="en-US" sz="8000" b="1">
                <a:solidFill>
                  <a:srgbClr val="FFFFFF"/>
                </a:solidFill>
                <a:latin typeface="TT Norms Bold"/>
                <a:ea typeface="TT Norms Bold"/>
                <a:cs typeface="TT Norms Bold"/>
                <a:sym typeface="TT Norms Bold"/>
              </a:rPr>
              <a:t>AGENDA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-1147664" y="-1005277"/>
            <a:ext cx="9394899" cy="4117412"/>
            <a:chOff x="0" y="0"/>
            <a:chExt cx="1455516" cy="63789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455516" cy="637895"/>
            </a:xfrm>
            <a:custGeom>
              <a:avLst/>
              <a:gdLst/>
              <a:ahLst/>
              <a:cxnLst/>
              <a:rect l="l" t="t" r="r" b="b"/>
              <a:pathLst>
                <a:path w="1455516" h="637895">
                  <a:moveTo>
                    <a:pt x="0" y="0"/>
                  </a:moveTo>
                  <a:lnTo>
                    <a:pt x="1455516" y="0"/>
                  </a:lnTo>
                  <a:lnTo>
                    <a:pt x="1455516" y="637895"/>
                  </a:lnTo>
                  <a:lnTo>
                    <a:pt x="0" y="637895"/>
                  </a:lnTo>
                  <a:close/>
                </a:path>
              </a:pathLst>
            </a:custGeom>
            <a:blipFill>
              <a:blip r:embed="rId7"/>
              <a:stretch>
                <a:fillRect t="-6972" b="-48351"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>
            <a:off x="5873230" y="-429546"/>
            <a:ext cx="9272041" cy="3541681"/>
            <a:chOff x="0" y="0"/>
            <a:chExt cx="930920" cy="35558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930920" cy="355587"/>
            </a:xfrm>
            <a:custGeom>
              <a:avLst/>
              <a:gdLst/>
              <a:ahLst/>
              <a:cxnLst/>
              <a:rect l="l" t="t" r="r" b="b"/>
              <a:pathLst>
                <a:path w="930920" h="355587">
                  <a:moveTo>
                    <a:pt x="727720" y="0"/>
                  </a:moveTo>
                  <a:lnTo>
                    <a:pt x="0" y="0"/>
                  </a:lnTo>
                  <a:lnTo>
                    <a:pt x="203200" y="355587"/>
                  </a:lnTo>
                  <a:lnTo>
                    <a:pt x="930920" y="355587"/>
                  </a:lnTo>
                  <a:lnTo>
                    <a:pt x="72772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101600" y="-66675"/>
              <a:ext cx="727720" cy="4222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 rot="-10800000">
            <a:off x="4986388" y="-589970"/>
            <a:ext cx="4612179" cy="3862529"/>
            <a:chOff x="0" y="0"/>
            <a:chExt cx="812800" cy="680690"/>
          </a:xfrm>
        </p:grpSpPr>
        <p:sp>
          <p:nvSpPr>
            <p:cNvPr id="11" name="Freeform 11"/>
            <p:cNvSpPr/>
            <p:nvPr/>
          </p:nvSpPr>
          <p:spPr>
            <a:xfrm>
              <a:off x="20421" y="28584"/>
              <a:ext cx="771959" cy="652106"/>
            </a:xfrm>
            <a:custGeom>
              <a:avLst/>
              <a:gdLst/>
              <a:ahLst/>
              <a:cxnLst/>
              <a:rect l="l" t="t" r="r" b="b"/>
              <a:pathLst>
                <a:path w="771959" h="652106">
                  <a:moveTo>
                    <a:pt x="411794" y="14654"/>
                  </a:moveTo>
                  <a:lnTo>
                    <a:pt x="766564" y="608868"/>
                  </a:lnTo>
                  <a:cubicBezTo>
                    <a:pt x="771838" y="617701"/>
                    <a:pt x="771958" y="628686"/>
                    <a:pt x="766880" y="637632"/>
                  </a:cubicBezTo>
                  <a:cubicBezTo>
                    <a:pt x="761802" y="646578"/>
                    <a:pt x="752309" y="652106"/>
                    <a:pt x="742022" y="652106"/>
                  </a:cubicBezTo>
                  <a:lnTo>
                    <a:pt x="29936" y="652106"/>
                  </a:lnTo>
                  <a:cubicBezTo>
                    <a:pt x="19649" y="652106"/>
                    <a:pt x="10156" y="646578"/>
                    <a:pt x="5078" y="637632"/>
                  </a:cubicBezTo>
                  <a:cubicBezTo>
                    <a:pt x="0" y="628686"/>
                    <a:pt x="120" y="617701"/>
                    <a:pt x="5394" y="608868"/>
                  </a:cubicBezTo>
                  <a:lnTo>
                    <a:pt x="360164" y="14654"/>
                  </a:lnTo>
                  <a:cubicBezTo>
                    <a:pt x="365590" y="5566"/>
                    <a:pt x="375395" y="0"/>
                    <a:pt x="385979" y="0"/>
                  </a:cubicBezTo>
                  <a:cubicBezTo>
                    <a:pt x="396563" y="0"/>
                    <a:pt x="406368" y="5566"/>
                    <a:pt x="411794" y="14654"/>
                  </a:cubicBezTo>
                  <a:close/>
                </a:path>
              </a:pathLst>
            </a:custGeom>
            <a:solidFill>
              <a:srgbClr val="AB1736">
                <a:alpha val="89804"/>
              </a:srgbClr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127000" y="249360"/>
              <a:ext cx="558800" cy="3827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6297359" y="-429546"/>
            <a:ext cx="14319000" cy="3541681"/>
            <a:chOff x="0" y="0"/>
            <a:chExt cx="1437638" cy="355587"/>
          </a:xfrm>
        </p:grpSpPr>
        <p:sp>
          <p:nvSpPr>
            <p:cNvPr id="14" name="Freeform 14"/>
            <p:cNvSpPr/>
            <p:nvPr/>
          </p:nvSpPr>
          <p:spPr>
            <a:xfrm>
              <a:off x="6383" y="0"/>
              <a:ext cx="1424873" cy="355587"/>
            </a:xfrm>
            <a:custGeom>
              <a:avLst/>
              <a:gdLst/>
              <a:ahLst/>
              <a:cxnLst/>
              <a:rect l="l" t="t" r="r" b="b"/>
              <a:pathLst>
                <a:path w="1424873" h="355587">
                  <a:moveTo>
                    <a:pt x="1211835" y="0"/>
                  </a:moveTo>
                  <a:lnTo>
                    <a:pt x="9837" y="0"/>
                  </a:lnTo>
                  <a:cubicBezTo>
                    <a:pt x="6482" y="0"/>
                    <a:pt x="3380" y="1786"/>
                    <a:pt x="1696" y="4688"/>
                  </a:cubicBezTo>
                  <a:cubicBezTo>
                    <a:pt x="12" y="7590"/>
                    <a:pt x="0" y="11170"/>
                    <a:pt x="1665" y="14083"/>
                  </a:cubicBezTo>
                  <a:lnTo>
                    <a:pt x="188769" y="341504"/>
                  </a:lnTo>
                  <a:cubicBezTo>
                    <a:pt x="193746" y="350213"/>
                    <a:pt x="203007" y="355587"/>
                    <a:pt x="213037" y="355587"/>
                  </a:cubicBezTo>
                  <a:lnTo>
                    <a:pt x="1415035" y="355587"/>
                  </a:lnTo>
                  <a:cubicBezTo>
                    <a:pt x="1418391" y="355587"/>
                    <a:pt x="1421492" y="353801"/>
                    <a:pt x="1423176" y="350899"/>
                  </a:cubicBezTo>
                  <a:cubicBezTo>
                    <a:pt x="1424861" y="347997"/>
                    <a:pt x="1424872" y="344418"/>
                    <a:pt x="1423208" y="341504"/>
                  </a:cubicBezTo>
                  <a:lnTo>
                    <a:pt x="1236103" y="14083"/>
                  </a:lnTo>
                  <a:cubicBezTo>
                    <a:pt x="1231127" y="5374"/>
                    <a:pt x="1221865" y="0"/>
                    <a:pt x="1211835" y="0"/>
                  </a:cubicBezTo>
                  <a:close/>
                </a:path>
              </a:pathLst>
            </a:custGeom>
            <a:solidFill>
              <a:srgbClr val="212B56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101600" y="-66675"/>
              <a:ext cx="1234438" cy="4222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 rot="2513844" flipH="1">
            <a:off x="13393500" y="-665480"/>
            <a:ext cx="6677500" cy="2612572"/>
          </a:xfrm>
          <a:custGeom>
            <a:avLst/>
            <a:gdLst/>
            <a:ahLst/>
            <a:cxnLst/>
            <a:rect l="l" t="t" r="r" b="b"/>
            <a:pathLst>
              <a:path w="6677500" h="2612572">
                <a:moveTo>
                  <a:pt x="6677500" y="0"/>
                </a:moveTo>
                <a:lnTo>
                  <a:pt x="0" y="0"/>
                </a:lnTo>
                <a:lnTo>
                  <a:pt x="0" y="2612572"/>
                </a:lnTo>
                <a:lnTo>
                  <a:pt x="6677500" y="2612572"/>
                </a:lnTo>
                <a:lnTo>
                  <a:pt x="6677500" y="0"/>
                </a:lnTo>
                <a:close/>
              </a:path>
            </a:pathLst>
          </a:custGeom>
          <a:blipFill>
            <a:blip r:embed="rId8">
              <a:alphaModFix amt="50000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5400000">
            <a:off x="17259300" y="7096804"/>
            <a:ext cx="2057400" cy="807530"/>
          </a:xfrm>
          <a:custGeom>
            <a:avLst/>
            <a:gdLst/>
            <a:ahLst/>
            <a:cxnLst/>
            <a:rect l="l" t="t" r="r" b="b"/>
            <a:pathLst>
              <a:path w="2057400" h="807530">
                <a:moveTo>
                  <a:pt x="0" y="0"/>
                </a:moveTo>
                <a:lnTo>
                  <a:pt x="2057400" y="0"/>
                </a:lnTo>
                <a:lnTo>
                  <a:pt x="2057400" y="807530"/>
                </a:lnTo>
                <a:lnTo>
                  <a:pt x="0" y="80753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616043" y="3514833"/>
            <a:ext cx="4580040" cy="2460917"/>
          </a:xfrm>
          <a:custGeom>
            <a:avLst/>
            <a:gdLst/>
            <a:ahLst/>
            <a:cxnLst/>
            <a:rect l="l" t="t" r="r" b="b"/>
            <a:pathLst>
              <a:path w="4580040" h="2460917">
                <a:moveTo>
                  <a:pt x="0" y="0"/>
                </a:moveTo>
                <a:lnTo>
                  <a:pt x="4580040" y="0"/>
                </a:lnTo>
                <a:lnTo>
                  <a:pt x="4580040" y="2460917"/>
                </a:lnTo>
                <a:lnTo>
                  <a:pt x="0" y="246091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4924746" y="3422489"/>
            <a:ext cx="2151529" cy="2057400"/>
          </a:xfrm>
          <a:custGeom>
            <a:avLst/>
            <a:gdLst/>
            <a:ahLst/>
            <a:cxnLst/>
            <a:rect l="l" t="t" r="r" b="b"/>
            <a:pathLst>
              <a:path w="2151529" h="2057400">
                <a:moveTo>
                  <a:pt x="0" y="0"/>
                </a:moveTo>
                <a:lnTo>
                  <a:pt x="2151529" y="0"/>
                </a:lnTo>
                <a:lnTo>
                  <a:pt x="2151529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8074461" y="6471869"/>
            <a:ext cx="2139077" cy="2072231"/>
          </a:xfrm>
          <a:custGeom>
            <a:avLst/>
            <a:gdLst/>
            <a:ahLst/>
            <a:cxnLst/>
            <a:rect l="l" t="t" r="r" b="b"/>
            <a:pathLst>
              <a:path w="2139077" h="2072231">
                <a:moveTo>
                  <a:pt x="0" y="0"/>
                </a:moveTo>
                <a:lnTo>
                  <a:pt x="2139078" y="0"/>
                </a:lnTo>
                <a:lnTo>
                  <a:pt x="2139078" y="2072231"/>
                </a:lnTo>
                <a:lnTo>
                  <a:pt x="0" y="207223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9319703" y="1057275"/>
            <a:ext cx="6405169" cy="955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75"/>
              </a:lnSpc>
            </a:pPr>
            <a:r>
              <a:rPr lang="en-US" sz="6500" b="1">
                <a:solidFill>
                  <a:srgbClr val="FFFFFF"/>
                </a:solidFill>
                <a:latin typeface="TT Norms Bold"/>
                <a:ea typeface="TT Norms Bold"/>
                <a:cs typeface="TT Norms Bold"/>
                <a:sym typeface="TT Norms Bold"/>
              </a:rPr>
              <a:t>PUNCTUALITY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145863" y="6147200"/>
            <a:ext cx="5520401" cy="29165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00"/>
              </a:lnSpc>
              <a:spcBef>
                <a:spcPct val="0"/>
              </a:spcBef>
            </a:pPr>
            <a:r>
              <a:rPr lang="en-US" sz="2200" b="1" dirty="0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Your child must register with their Form tutor at 8:45 am. This is a legal requirement. If your child arrives to school after 8:50 am then they MUST sign-in at the side gate (bus bay). </a:t>
            </a:r>
          </a:p>
          <a:p>
            <a:pPr algn="ctr">
              <a:lnSpc>
                <a:spcPts val="3300"/>
              </a:lnSpc>
              <a:spcBef>
                <a:spcPct val="0"/>
              </a:spcBef>
            </a:pPr>
            <a:r>
              <a:rPr lang="en-US" sz="2200" b="1" dirty="0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If they arrive after 9:05 am they MUST sign in at the main reception. 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8894149" y="3555315"/>
            <a:ext cx="5520401" cy="16592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00"/>
              </a:lnSpc>
              <a:spcBef>
                <a:spcPct val="0"/>
              </a:spcBef>
            </a:pPr>
            <a:r>
              <a:rPr lang="en-US" sz="2200" b="1" dirty="0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If a student arrives late to school, they will receive a 30-minute C3L late detention after school on the same day. You will be notified accordingly.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0480110" y="6730657"/>
            <a:ext cx="5520401" cy="12401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00"/>
              </a:lnSpc>
              <a:spcBef>
                <a:spcPct val="0"/>
              </a:spcBef>
            </a:pPr>
            <a:r>
              <a:rPr lang="en-US" sz="2200" b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If you are aware that your child will be late to school due to specific circumstances, please inform us.</a:t>
            </a:r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900DF49C-DDB0-4749-8C8D-E5EB69FC67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0800000">
            <a:off x="-3255734" y="-1752492"/>
            <a:ext cx="10399005" cy="10281761"/>
            <a:chOff x="0" y="0"/>
            <a:chExt cx="406400" cy="40181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6400" cy="401818"/>
            </a:xfrm>
            <a:custGeom>
              <a:avLst/>
              <a:gdLst/>
              <a:ahLst/>
              <a:cxnLst/>
              <a:rect l="l" t="t" r="r" b="b"/>
              <a:pathLst>
                <a:path w="406400" h="401818">
                  <a:moveTo>
                    <a:pt x="203200" y="0"/>
                  </a:moveTo>
                  <a:lnTo>
                    <a:pt x="406400" y="0"/>
                  </a:lnTo>
                  <a:lnTo>
                    <a:pt x="203200" y="401818"/>
                  </a:lnTo>
                  <a:lnTo>
                    <a:pt x="0" y="401818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AB1736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101600" y="-66675"/>
              <a:ext cx="203200" cy="4684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-10800000">
            <a:off x="-2630298" y="5474693"/>
            <a:ext cx="15839091" cy="8353315"/>
            <a:chOff x="0" y="0"/>
            <a:chExt cx="1324457" cy="698500"/>
          </a:xfrm>
        </p:grpSpPr>
        <p:sp>
          <p:nvSpPr>
            <p:cNvPr id="6" name="Freeform 6"/>
            <p:cNvSpPr/>
            <p:nvPr/>
          </p:nvSpPr>
          <p:spPr>
            <a:xfrm>
              <a:off x="1408" y="0"/>
              <a:ext cx="1321641" cy="698500"/>
            </a:xfrm>
            <a:custGeom>
              <a:avLst/>
              <a:gdLst/>
              <a:ahLst/>
              <a:cxnLst/>
              <a:rect l="l" t="t" r="r" b="b"/>
              <a:pathLst>
                <a:path w="1321641" h="698500">
                  <a:moveTo>
                    <a:pt x="1319362" y="355587"/>
                  </a:moveTo>
                  <a:lnTo>
                    <a:pt x="1123536" y="692163"/>
                  </a:lnTo>
                  <a:cubicBezTo>
                    <a:pt x="1121253" y="696086"/>
                    <a:pt x="1117056" y="698500"/>
                    <a:pt x="1112517" y="698500"/>
                  </a:cubicBezTo>
                  <a:lnTo>
                    <a:pt x="209124" y="698500"/>
                  </a:lnTo>
                  <a:cubicBezTo>
                    <a:pt x="204585" y="698500"/>
                    <a:pt x="200388" y="696086"/>
                    <a:pt x="198105" y="692163"/>
                  </a:cubicBezTo>
                  <a:lnTo>
                    <a:pt x="2279" y="355587"/>
                  </a:lnTo>
                  <a:cubicBezTo>
                    <a:pt x="0" y="351670"/>
                    <a:pt x="0" y="346830"/>
                    <a:pt x="2279" y="342913"/>
                  </a:cubicBezTo>
                  <a:lnTo>
                    <a:pt x="198105" y="6337"/>
                  </a:lnTo>
                  <a:cubicBezTo>
                    <a:pt x="200388" y="2414"/>
                    <a:pt x="204585" y="0"/>
                    <a:pt x="209124" y="0"/>
                  </a:cubicBezTo>
                  <a:lnTo>
                    <a:pt x="1112517" y="0"/>
                  </a:lnTo>
                  <a:cubicBezTo>
                    <a:pt x="1117056" y="0"/>
                    <a:pt x="1121253" y="2414"/>
                    <a:pt x="1123536" y="6337"/>
                  </a:cubicBezTo>
                  <a:lnTo>
                    <a:pt x="1319362" y="342913"/>
                  </a:lnTo>
                  <a:cubicBezTo>
                    <a:pt x="1321641" y="346830"/>
                    <a:pt x="1321641" y="351670"/>
                    <a:pt x="1319362" y="355587"/>
                  </a:cubicBezTo>
                  <a:close/>
                </a:path>
              </a:pathLst>
            </a:custGeom>
            <a:solidFill>
              <a:srgbClr val="212C55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14300" y="-66675"/>
              <a:ext cx="1095857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-10800000">
            <a:off x="-4694975" y="-3461559"/>
            <a:ext cx="11838246" cy="9805715"/>
            <a:chOff x="0" y="0"/>
            <a:chExt cx="485107" cy="401818"/>
          </a:xfrm>
        </p:grpSpPr>
        <p:sp>
          <p:nvSpPr>
            <p:cNvPr id="9" name="Freeform 9"/>
            <p:cNvSpPr/>
            <p:nvPr/>
          </p:nvSpPr>
          <p:spPr>
            <a:xfrm>
              <a:off x="11604" y="0"/>
              <a:ext cx="461898" cy="401818"/>
            </a:xfrm>
            <a:custGeom>
              <a:avLst/>
              <a:gdLst/>
              <a:ahLst/>
              <a:cxnLst/>
              <a:rect l="l" t="t" r="r" b="b"/>
              <a:pathLst>
                <a:path w="461898" h="401818">
                  <a:moveTo>
                    <a:pt x="224295" y="0"/>
                  </a:moveTo>
                  <a:lnTo>
                    <a:pt x="440804" y="0"/>
                  </a:lnTo>
                  <a:cubicBezTo>
                    <a:pt x="447789" y="0"/>
                    <a:pt x="454273" y="3625"/>
                    <a:pt x="457932" y="9575"/>
                  </a:cubicBezTo>
                  <a:cubicBezTo>
                    <a:pt x="461590" y="15525"/>
                    <a:pt x="461899" y="22947"/>
                    <a:pt x="458747" y="29180"/>
                  </a:cubicBezTo>
                  <a:lnTo>
                    <a:pt x="285059" y="372638"/>
                  </a:lnTo>
                  <a:cubicBezTo>
                    <a:pt x="276009" y="390535"/>
                    <a:pt x="257659" y="401818"/>
                    <a:pt x="237604" y="401818"/>
                  </a:cubicBezTo>
                  <a:lnTo>
                    <a:pt x="21095" y="401818"/>
                  </a:lnTo>
                  <a:cubicBezTo>
                    <a:pt x="14110" y="401818"/>
                    <a:pt x="7626" y="398193"/>
                    <a:pt x="3967" y="392243"/>
                  </a:cubicBezTo>
                  <a:cubicBezTo>
                    <a:pt x="309" y="386293"/>
                    <a:pt x="0" y="378871"/>
                    <a:pt x="3152" y="372638"/>
                  </a:cubicBezTo>
                  <a:lnTo>
                    <a:pt x="176840" y="29180"/>
                  </a:lnTo>
                  <a:cubicBezTo>
                    <a:pt x="185890" y="11283"/>
                    <a:pt x="204240" y="0"/>
                    <a:pt x="224295" y="0"/>
                  </a:cubicBezTo>
                  <a:close/>
                </a:path>
              </a:pathLst>
            </a:custGeom>
            <a:solidFill>
              <a:srgbClr val="212B56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101600" y="-66675"/>
              <a:ext cx="281907" cy="4684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-4032518" y="-2285762"/>
            <a:ext cx="9750901" cy="7769892"/>
            <a:chOff x="0" y="0"/>
            <a:chExt cx="504050" cy="401646"/>
          </a:xfrm>
        </p:grpSpPr>
        <p:sp>
          <p:nvSpPr>
            <p:cNvPr id="12" name="Freeform 12"/>
            <p:cNvSpPr/>
            <p:nvPr/>
          </p:nvSpPr>
          <p:spPr>
            <a:xfrm>
              <a:off x="14094" y="0"/>
              <a:ext cx="475863" cy="401646"/>
            </a:xfrm>
            <a:custGeom>
              <a:avLst/>
              <a:gdLst/>
              <a:ahLst/>
              <a:cxnLst/>
              <a:rect l="l" t="t" r="r" b="b"/>
              <a:pathLst>
                <a:path w="475863" h="401646">
                  <a:moveTo>
                    <a:pt x="228804" y="0"/>
                  </a:moveTo>
                  <a:lnTo>
                    <a:pt x="450257" y="0"/>
                  </a:lnTo>
                  <a:cubicBezTo>
                    <a:pt x="458736" y="0"/>
                    <a:pt x="466607" y="4401"/>
                    <a:pt x="471048" y="11624"/>
                  </a:cubicBezTo>
                  <a:cubicBezTo>
                    <a:pt x="475489" y="18847"/>
                    <a:pt x="475862" y="27857"/>
                    <a:pt x="472034" y="35423"/>
                  </a:cubicBezTo>
                  <a:lnTo>
                    <a:pt x="304677" y="366223"/>
                  </a:lnTo>
                  <a:cubicBezTo>
                    <a:pt x="293685" y="387950"/>
                    <a:pt x="271406" y="401646"/>
                    <a:pt x="247057" y="401646"/>
                  </a:cubicBezTo>
                  <a:lnTo>
                    <a:pt x="25604" y="401646"/>
                  </a:lnTo>
                  <a:cubicBezTo>
                    <a:pt x="17126" y="401646"/>
                    <a:pt x="9254" y="397245"/>
                    <a:pt x="4814" y="390022"/>
                  </a:cubicBezTo>
                  <a:cubicBezTo>
                    <a:pt x="373" y="382799"/>
                    <a:pt x="0" y="373789"/>
                    <a:pt x="3827" y="366223"/>
                  </a:cubicBezTo>
                  <a:lnTo>
                    <a:pt x="171185" y="35423"/>
                  </a:lnTo>
                  <a:cubicBezTo>
                    <a:pt x="182177" y="13696"/>
                    <a:pt x="204455" y="0"/>
                    <a:pt x="228804" y="0"/>
                  </a:cubicBezTo>
                  <a:close/>
                </a:path>
              </a:pathLst>
            </a:custGeom>
            <a:blipFill>
              <a:blip r:embed="rId3"/>
              <a:stretch>
                <a:fillRect l="-9906" r="-17182"/>
              </a:stretch>
            </a:blipFill>
            <a:ln w="209550" cap="rnd">
              <a:solidFill>
                <a:srgbClr val="FFFFFF"/>
              </a:solidFill>
              <a:prstDash val="solid"/>
              <a:round/>
            </a:ln>
          </p:spPr>
        </p:sp>
      </p:grpSp>
      <p:grpSp>
        <p:nvGrpSpPr>
          <p:cNvPr id="13" name="Group 13"/>
          <p:cNvGrpSpPr/>
          <p:nvPr/>
        </p:nvGrpSpPr>
        <p:grpSpPr>
          <a:xfrm rot="-10800000">
            <a:off x="-1016880" y="9651350"/>
            <a:ext cx="4035505" cy="818745"/>
            <a:chOff x="0" y="0"/>
            <a:chExt cx="5380674" cy="1091660"/>
          </a:xfrm>
        </p:grpSpPr>
        <p:sp>
          <p:nvSpPr>
            <p:cNvPr id="14" name="Freeform 14"/>
            <p:cNvSpPr/>
            <p:nvPr/>
          </p:nvSpPr>
          <p:spPr>
            <a:xfrm>
              <a:off x="2599374" y="0"/>
              <a:ext cx="2781300" cy="1091660"/>
            </a:xfrm>
            <a:custGeom>
              <a:avLst/>
              <a:gdLst/>
              <a:ahLst/>
              <a:cxnLst/>
              <a:rect l="l" t="t" r="r" b="b"/>
              <a:pathLst>
                <a:path w="2781300" h="1091660">
                  <a:moveTo>
                    <a:pt x="0" y="0"/>
                  </a:moveTo>
                  <a:lnTo>
                    <a:pt x="2781300" y="0"/>
                  </a:lnTo>
                  <a:lnTo>
                    <a:pt x="2781300" y="1091660"/>
                  </a:lnTo>
                  <a:lnTo>
                    <a:pt x="0" y="10916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>
              <a:off x="0" y="0"/>
              <a:ext cx="2487304" cy="1091660"/>
            </a:xfrm>
            <a:custGeom>
              <a:avLst/>
              <a:gdLst/>
              <a:ahLst/>
              <a:cxnLst/>
              <a:rect l="l" t="t" r="r" b="b"/>
              <a:pathLst>
                <a:path w="2487304" h="1091660">
                  <a:moveTo>
                    <a:pt x="0" y="0"/>
                  </a:moveTo>
                  <a:lnTo>
                    <a:pt x="2487304" y="0"/>
                  </a:lnTo>
                  <a:lnTo>
                    <a:pt x="2487304" y="1091660"/>
                  </a:lnTo>
                  <a:lnTo>
                    <a:pt x="0" y="10916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r="-11819"/>
              </a:stretch>
            </a:blipFill>
          </p:spPr>
        </p:sp>
      </p:grpSp>
      <p:grpSp>
        <p:nvGrpSpPr>
          <p:cNvPr id="16" name="Group 16"/>
          <p:cNvGrpSpPr/>
          <p:nvPr/>
        </p:nvGrpSpPr>
        <p:grpSpPr>
          <a:xfrm rot="-10800000">
            <a:off x="-2082884" y="-1416578"/>
            <a:ext cx="4307273" cy="3015761"/>
            <a:chOff x="0" y="0"/>
            <a:chExt cx="505660" cy="354041"/>
          </a:xfrm>
        </p:grpSpPr>
        <p:sp>
          <p:nvSpPr>
            <p:cNvPr id="17" name="Freeform 17"/>
            <p:cNvSpPr/>
            <p:nvPr/>
          </p:nvSpPr>
          <p:spPr>
            <a:xfrm>
              <a:off x="24845" y="0"/>
              <a:ext cx="455970" cy="354041"/>
            </a:xfrm>
            <a:custGeom>
              <a:avLst/>
              <a:gdLst/>
              <a:ahLst/>
              <a:cxnLst/>
              <a:rect l="l" t="t" r="r" b="b"/>
              <a:pathLst>
                <a:path w="455970" h="354041">
                  <a:moveTo>
                    <a:pt x="241264" y="0"/>
                  </a:moveTo>
                  <a:lnTo>
                    <a:pt x="417906" y="0"/>
                  </a:lnTo>
                  <a:cubicBezTo>
                    <a:pt x="430904" y="0"/>
                    <a:pt x="442917" y="6926"/>
                    <a:pt x="449431" y="18174"/>
                  </a:cubicBezTo>
                  <a:cubicBezTo>
                    <a:pt x="455944" y="29422"/>
                    <a:pt x="455970" y="43288"/>
                    <a:pt x="449500" y="54561"/>
                  </a:cubicBezTo>
                  <a:lnTo>
                    <a:pt x="308931" y="299480"/>
                  </a:lnTo>
                  <a:cubicBezTo>
                    <a:pt x="289560" y="333229"/>
                    <a:pt x="253619" y="354041"/>
                    <a:pt x="214706" y="354041"/>
                  </a:cubicBezTo>
                  <a:lnTo>
                    <a:pt x="38064" y="354041"/>
                  </a:lnTo>
                  <a:cubicBezTo>
                    <a:pt x="25066" y="354041"/>
                    <a:pt x="13053" y="347115"/>
                    <a:pt x="6540" y="335867"/>
                  </a:cubicBezTo>
                  <a:cubicBezTo>
                    <a:pt x="27" y="324619"/>
                    <a:pt x="0" y="310753"/>
                    <a:pt x="6470" y="299480"/>
                  </a:cubicBezTo>
                  <a:lnTo>
                    <a:pt x="147040" y="54561"/>
                  </a:lnTo>
                  <a:cubicBezTo>
                    <a:pt x="166410" y="20812"/>
                    <a:pt x="202351" y="0"/>
                    <a:pt x="241264" y="0"/>
                  </a:cubicBezTo>
                  <a:close/>
                </a:path>
              </a:pathLst>
            </a:custGeom>
            <a:solidFill>
              <a:srgbClr val="212B56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101600" y="-66675"/>
              <a:ext cx="302460" cy="4207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19" name="Freeform 19"/>
          <p:cNvSpPr/>
          <p:nvPr/>
        </p:nvSpPr>
        <p:spPr>
          <a:xfrm rot="-10800000">
            <a:off x="-378756" y="-275047"/>
            <a:ext cx="1118845" cy="911859"/>
          </a:xfrm>
          <a:custGeom>
            <a:avLst/>
            <a:gdLst/>
            <a:ahLst/>
            <a:cxnLst/>
            <a:rect l="l" t="t" r="r" b="b"/>
            <a:pathLst>
              <a:path w="1118845" h="911859">
                <a:moveTo>
                  <a:pt x="0" y="0"/>
                </a:moveTo>
                <a:lnTo>
                  <a:pt x="1118845" y="0"/>
                </a:lnTo>
                <a:lnTo>
                  <a:pt x="1118845" y="911859"/>
                </a:lnTo>
                <a:lnTo>
                  <a:pt x="0" y="91185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4051209" y="10009713"/>
            <a:ext cx="7315200" cy="707451"/>
          </a:xfrm>
          <a:custGeom>
            <a:avLst/>
            <a:gdLst/>
            <a:ahLst/>
            <a:cxnLst/>
            <a:rect l="l" t="t" r="r" b="b"/>
            <a:pathLst>
              <a:path w="7315200" h="707451">
                <a:moveTo>
                  <a:pt x="0" y="0"/>
                </a:moveTo>
                <a:lnTo>
                  <a:pt x="7315200" y="0"/>
                </a:lnTo>
                <a:lnTo>
                  <a:pt x="7315200" y="707451"/>
                </a:lnTo>
                <a:lnTo>
                  <a:pt x="0" y="70745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t="-419596"/>
            </a:stretch>
          </a:blipFill>
        </p:spPr>
      </p:sp>
      <p:grpSp>
        <p:nvGrpSpPr>
          <p:cNvPr id="21" name="Group 21"/>
          <p:cNvGrpSpPr/>
          <p:nvPr/>
        </p:nvGrpSpPr>
        <p:grpSpPr>
          <a:xfrm>
            <a:off x="16436483" y="-2840784"/>
            <a:ext cx="5114374" cy="4395165"/>
            <a:chOff x="0" y="0"/>
            <a:chExt cx="812800" cy="698500"/>
          </a:xfrm>
        </p:grpSpPr>
        <p:sp>
          <p:nvSpPr>
            <p:cNvPr id="22" name="Freeform 22"/>
            <p:cNvSpPr/>
            <p:nvPr/>
          </p:nvSpPr>
          <p:spPr>
            <a:xfrm>
              <a:off x="4360" y="0"/>
              <a:ext cx="804080" cy="698500"/>
            </a:xfrm>
            <a:custGeom>
              <a:avLst/>
              <a:gdLst/>
              <a:ahLst/>
              <a:cxnLst/>
              <a:rect l="l" t="t" r="r" b="b"/>
              <a:pathLst>
                <a:path w="804080" h="698500">
                  <a:moveTo>
                    <a:pt x="797021" y="368876"/>
                  </a:moveTo>
                  <a:lnTo>
                    <a:pt x="616659" y="678874"/>
                  </a:lnTo>
                  <a:cubicBezTo>
                    <a:pt x="609589" y="691025"/>
                    <a:pt x="596592" y="698500"/>
                    <a:pt x="582534" y="698500"/>
                  </a:cubicBezTo>
                  <a:lnTo>
                    <a:pt x="221546" y="698500"/>
                  </a:lnTo>
                  <a:cubicBezTo>
                    <a:pt x="207488" y="698500"/>
                    <a:pt x="194491" y="691025"/>
                    <a:pt x="187421" y="678874"/>
                  </a:cubicBezTo>
                  <a:lnTo>
                    <a:pt x="7059" y="368876"/>
                  </a:lnTo>
                  <a:cubicBezTo>
                    <a:pt x="0" y="356744"/>
                    <a:pt x="0" y="341756"/>
                    <a:pt x="7059" y="329624"/>
                  </a:cubicBezTo>
                  <a:lnTo>
                    <a:pt x="187421" y="19626"/>
                  </a:lnTo>
                  <a:cubicBezTo>
                    <a:pt x="194491" y="7475"/>
                    <a:pt x="207488" y="0"/>
                    <a:pt x="221546" y="0"/>
                  </a:cubicBezTo>
                  <a:lnTo>
                    <a:pt x="582534" y="0"/>
                  </a:lnTo>
                  <a:cubicBezTo>
                    <a:pt x="596592" y="0"/>
                    <a:pt x="609589" y="7475"/>
                    <a:pt x="616659" y="19626"/>
                  </a:cubicBezTo>
                  <a:lnTo>
                    <a:pt x="797021" y="329624"/>
                  </a:lnTo>
                  <a:cubicBezTo>
                    <a:pt x="804080" y="341756"/>
                    <a:pt x="804080" y="356744"/>
                    <a:pt x="797021" y="368876"/>
                  </a:cubicBezTo>
                  <a:close/>
                </a:path>
              </a:pathLst>
            </a:custGeom>
            <a:solidFill>
              <a:srgbClr val="212C56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114300" y="-66675"/>
              <a:ext cx="584200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24" name="Freeform 24"/>
          <p:cNvSpPr/>
          <p:nvPr/>
        </p:nvSpPr>
        <p:spPr>
          <a:xfrm>
            <a:off x="16809791" y="385226"/>
            <a:ext cx="899017" cy="732699"/>
          </a:xfrm>
          <a:custGeom>
            <a:avLst/>
            <a:gdLst/>
            <a:ahLst/>
            <a:cxnLst/>
            <a:rect l="l" t="t" r="r" b="b"/>
            <a:pathLst>
              <a:path w="899017" h="732699">
                <a:moveTo>
                  <a:pt x="0" y="0"/>
                </a:moveTo>
                <a:lnTo>
                  <a:pt x="899018" y="0"/>
                </a:lnTo>
                <a:lnTo>
                  <a:pt x="899018" y="732699"/>
                </a:lnTo>
                <a:lnTo>
                  <a:pt x="0" y="73269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 rot="-5400000">
            <a:off x="17259300" y="7096804"/>
            <a:ext cx="2057400" cy="807530"/>
          </a:xfrm>
          <a:custGeom>
            <a:avLst/>
            <a:gdLst/>
            <a:ahLst/>
            <a:cxnLst/>
            <a:rect l="l" t="t" r="r" b="b"/>
            <a:pathLst>
              <a:path w="2057400" h="807530">
                <a:moveTo>
                  <a:pt x="0" y="0"/>
                </a:moveTo>
                <a:lnTo>
                  <a:pt x="2057400" y="0"/>
                </a:lnTo>
                <a:lnTo>
                  <a:pt x="2057400" y="807530"/>
                </a:lnTo>
                <a:lnTo>
                  <a:pt x="0" y="80753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11876274" y="3203924"/>
            <a:ext cx="4933517" cy="4296645"/>
          </a:xfrm>
          <a:custGeom>
            <a:avLst/>
            <a:gdLst/>
            <a:ahLst/>
            <a:cxnLst/>
            <a:rect l="l" t="t" r="r" b="b"/>
            <a:pathLst>
              <a:path w="4933517" h="4296645">
                <a:moveTo>
                  <a:pt x="0" y="0"/>
                </a:moveTo>
                <a:lnTo>
                  <a:pt x="4933517" y="0"/>
                </a:lnTo>
                <a:lnTo>
                  <a:pt x="4933517" y="4296645"/>
                </a:lnTo>
                <a:lnTo>
                  <a:pt x="0" y="429664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10118765" y="40873"/>
            <a:ext cx="3977704" cy="1077052"/>
          </a:xfrm>
          <a:custGeom>
            <a:avLst/>
            <a:gdLst/>
            <a:ahLst/>
            <a:cxnLst/>
            <a:rect l="l" t="t" r="r" b="b"/>
            <a:pathLst>
              <a:path w="3977704" h="1077052">
                <a:moveTo>
                  <a:pt x="0" y="0"/>
                </a:moveTo>
                <a:lnTo>
                  <a:pt x="3977703" y="0"/>
                </a:lnTo>
                <a:lnTo>
                  <a:pt x="3977703" y="1077052"/>
                </a:lnTo>
                <a:lnTo>
                  <a:pt x="0" y="1077052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338304" y="5820211"/>
            <a:ext cx="1886085" cy="2183600"/>
          </a:xfrm>
          <a:custGeom>
            <a:avLst/>
            <a:gdLst/>
            <a:ahLst/>
            <a:cxnLst/>
            <a:rect l="l" t="t" r="r" b="b"/>
            <a:pathLst>
              <a:path w="1886085" h="2183600">
                <a:moveTo>
                  <a:pt x="0" y="0"/>
                </a:moveTo>
                <a:lnTo>
                  <a:pt x="1886085" y="0"/>
                </a:lnTo>
                <a:lnTo>
                  <a:pt x="1886085" y="2183601"/>
                </a:lnTo>
                <a:lnTo>
                  <a:pt x="0" y="218360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2322628" y="7447416"/>
            <a:ext cx="2163705" cy="2163705"/>
          </a:xfrm>
          <a:custGeom>
            <a:avLst/>
            <a:gdLst/>
            <a:ahLst/>
            <a:cxnLst/>
            <a:rect l="l" t="t" r="r" b="b"/>
            <a:pathLst>
              <a:path w="2163705" h="2163705">
                <a:moveTo>
                  <a:pt x="0" y="0"/>
                </a:moveTo>
                <a:lnTo>
                  <a:pt x="2163705" y="0"/>
                </a:lnTo>
                <a:lnTo>
                  <a:pt x="2163705" y="2163705"/>
                </a:lnTo>
                <a:lnTo>
                  <a:pt x="0" y="2163705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4581583" y="5645669"/>
            <a:ext cx="2381515" cy="2490473"/>
          </a:xfrm>
          <a:custGeom>
            <a:avLst/>
            <a:gdLst/>
            <a:ahLst/>
            <a:cxnLst/>
            <a:rect l="l" t="t" r="r" b="b"/>
            <a:pathLst>
              <a:path w="2381515" h="2490473">
                <a:moveTo>
                  <a:pt x="0" y="0"/>
                </a:moveTo>
                <a:lnTo>
                  <a:pt x="2381515" y="0"/>
                </a:lnTo>
                <a:lnTo>
                  <a:pt x="2381515" y="2490473"/>
                </a:lnTo>
                <a:lnTo>
                  <a:pt x="0" y="2490473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>
            <a:off x="6609901" y="7780902"/>
            <a:ext cx="2202877" cy="2279821"/>
          </a:xfrm>
          <a:custGeom>
            <a:avLst/>
            <a:gdLst/>
            <a:ahLst/>
            <a:cxnLst/>
            <a:rect l="l" t="t" r="r" b="b"/>
            <a:pathLst>
              <a:path w="2202877" h="2279821">
                <a:moveTo>
                  <a:pt x="0" y="0"/>
                </a:moveTo>
                <a:lnTo>
                  <a:pt x="2202877" y="0"/>
                </a:lnTo>
                <a:lnTo>
                  <a:pt x="2202877" y="2279821"/>
                </a:lnTo>
                <a:lnTo>
                  <a:pt x="0" y="227982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>
            <a:off x="8990565" y="5628143"/>
            <a:ext cx="2256399" cy="2567737"/>
          </a:xfrm>
          <a:custGeom>
            <a:avLst/>
            <a:gdLst/>
            <a:ahLst/>
            <a:cxnLst/>
            <a:rect l="l" t="t" r="r" b="b"/>
            <a:pathLst>
              <a:path w="2256399" h="2567737">
                <a:moveTo>
                  <a:pt x="0" y="0"/>
                </a:moveTo>
                <a:lnTo>
                  <a:pt x="2256399" y="0"/>
                </a:lnTo>
                <a:lnTo>
                  <a:pt x="2256399" y="2567737"/>
                </a:lnTo>
                <a:lnTo>
                  <a:pt x="0" y="2567737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33" name="TextBox 33"/>
          <p:cNvSpPr txBox="1"/>
          <p:nvPr/>
        </p:nvSpPr>
        <p:spPr>
          <a:xfrm>
            <a:off x="7381998" y="1573431"/>
            <a:ext cx="9877302" cy="15773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10"/>
              </a:lnSpc>
            </a:pPr>
            <a:r>
              <a:rPr lang="en-US" sz="5400" b="1" dirty="0">
                <a:solidFill>
                  <a:srgbClr val="212C55"/>
                </a:solidFill>
                <a:latin typeface="TT Norms Bold"/>
                <a:ea typeface="TT Norms Bold"/>
                <a:cs typeface="TT Norms Bold"/>
                <a:sym typeface="TT Norms Bold"/>
              </a:rPr>
              <a:t>YOUR ROLE IN SUPPORTING THEIR EDUCATION</a:t>
            </a:r>
          </a:p>
        </p:txBody>
      </p:sp>
      <p:sp>
        <p:nvSpPr>
          <p:cNvPr id="34" name="Slide Number Placeholder 33">
            <a:extLst>
              <a:ext uri="{FF2B5EF4-FFF2-40B4-BE49-F238E27FC236}">
                <a16:creationId xmlns:a16="http://schemas.microsoft.com/office/drawing/2014/main" id="{113BCA73-0BE0-4A37-90C5-7F5610AC2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298</TotalTime>
  <Words>1464</Words>
  <Application>Microsoft Office PowerPoint</Application>
  <PresentationFormat>Custom</PresentationFormat>
  <Paragraphs>270</Paragraphs>
  <Slides>28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40" baseType="lpstr">
      <vt:lpstr>Canva Sans Bold</vt:lpstr>
      <vt:lpstr>Madelyn</vt:lpstr>
      <vt:lpstr>TT Norms Bold</vt:lpstr>
      <vt:lpstr>Halimum</vt:lpstr>
      <vt:lpstr>Aloja</vt:lpstr>
      <vt:lpstr>Canva Sans</vt:lpstr>
      <vt:lpstr>TT Norms</vt:lpstr>
      <vt:lpstr>Calibri</vt:lpstr>
      <vt:lpstr>Arial</vt:lpstr>
      <vt:lpstr>Open Sauce</vt:lpstr>
      <vt:lpstr>Open Sauce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Parent / Carer Information Evening Year 8</dc:title>
  <dc:creator>McMahon Miss F Teacher of Physical Education</dc:creator>
  <cp:lastModifiedBy>Rothwell Mrs K Headteachers PA</cp:lastModifiedBy>
  <cp:revision>19</cp:revision>
  <cp:lastPrinted>2024-09-25T10:05:36Z</cp:lastPrinted>
  <dcterms:created xsi:type="dcterms:W3CDTF">2006-08-16T00:00:00Z</dcterms:created>
  <dcterms:modified xsi:type="dcterms:W3CDTF">2024-10-07T15:39:24Z</dcterms:modified>
  <dc:identifier>DAGRBwzIATM</dc:identifier>
</cp:coreProperties>
</file>