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F92BC-9DA2-40DE-91CF-73A146A6D551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F5FD1-D0C0-4AA0-96A4-6A989DAAA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608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E9BBE-F390-4983-BA86-B1A2D1C1C2F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388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F1106-9433-4A41-8030-00E70B075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EE4306-0F17-40E1-A9AD-E056F0F63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5E8F8-7400-460D-9F8A-BB5AB086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8E15A-A95C-4F57-8EF8-369B0D103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BE04C-C447-4A0D-BD5A-5ABF0F8B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48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06998-E02D-4553-8601-5184659A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1493D-BF25-48C6-8081-599AE0EC7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3C034-0A6B-40DD-996C-A41AE0A1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5EDFD-B38F-45BE-905B-45AE15E12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7F2A1-3354-4B79-AF70-0015348CC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39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46A1B0-8B5F-4738-9D2E-3DF5CFE8A6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5ECD29-883F-4BF8-99A1-C9DE1BBFD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624A6-96F4-4AD0-9824-9771C6291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9EEBC-E42D-4643-9B6A-146B6694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9DC30-3084-4E66-B2AA-1518652DA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9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1222C-244D-432E-8770-957DA08A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4E956-1365-4B7C-B4B4-0F9A2D93B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C8E1B-DDC9-40D3-A403-8FCCBE7B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523DF-C5F6-4AA3-BDE7-2A3496FD2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518EB-6C82-4A19-BFDA-0E500198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69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94EFA-93AD-45F4-A22C-1A5C48628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981C7-8C93-428E-8BB1-BC3212AE1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1D012-3C70-4ED6-A842-5928ECD73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DB11A-1351-492F-B5F6-DEB326B9C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56013-4765-49D0-A775-D57B2D00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86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BE953-BBB7-4D66-B99D-99BE789D5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4F9F-96F7-4C5C-9E75-E2062E2910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DFBE4-21F1-497C-BB01-255B5334F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81AB6-3A14-4786-BCD6-130824F82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51093-8583-4B89-8DBD-1B8947CC5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2C1F2-6C27-48DA-AF2B-546F3635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05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BFAC3-27A6-4A64-B664-B7F86649C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A7445-5F69-4A51-AFA1-B88C8E111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92DAC-EA82-4DD3-8402-871B7E77C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5AE2B-F285-4B3A-9ADE-672D766149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B80D14-B0ED-48E2-99D2-F0E705A71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96F873-1937-4474-A00C-F01366EB7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152CD9-1A78-4A10-9EB4-FECE952F2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F7CADD-98BE-4942-9556-21391D66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67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568C5-9FDA-4AC5-9800-F5E8E2586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0E49F8-C1E3-4E6A-88A7-0B399CB13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795D9-B8A9-4DC9-9499-BF971EBA9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7AC92-6B63-489A-8303-4100C3F08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60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C3FC34-8C42-4F5C-99CA-AC6E146F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F710CE-B4BF-446C-9E18-0B6777656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9F7F3-3BC9-4EFD-9A6B-B642AD600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82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FCAFE-AC3B-4620-B7D4-815CCD8E1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8A79C-E499-46E6-A713-FD8911917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D33DC-F128-4825-A5BE-E91BD6E23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93B31-61DE-4707-97A4-38E4C6A1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09414-BC8B-453A-B987-FD376EA2E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BE9E4-6E0B-4F6F-BE74-A827E8ECC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95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116AD-1247-42E6-8D9D-7DFD6405F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9CEA6C-7386-4BEC-97EB-59B81F09F7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9CE47-43BB-4E2D-ADFE-F5F1CBF0C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E0C2A-3623-4DC0-B9B7-1973995FE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11781-6B6E-4A59-A708-508F9CB8F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BF6D0-8F6E-4D5F-9D81-0B5E3F4D0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96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4EDF13-969B-4FE0-845E-6052AE904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022AD-2DDC-4EC6-B5EC-5BFD523C0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B46CE-7D28-45BA-A168-1853243B42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EB0DC-C83A-484A-A13B-0480FBEE561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E415E-133B-4320-884F-E121B078D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D2F2F-38EC-46C6-B9A8-E985376FE7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1E605-F7EC-4BB3-BBEA-19AE4BBA9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42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sv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2">
            <a:extLst>
              <a:ext uri="{FF2B5EF4-FFF2-40B4-BE49-F238E27FC236}">
                <a16:creationId xmlns:a16="http://schemas.microsoft.com/office/drawing/2014/main" id="{4E6DCA56-7757-44F7-9116-A59B610C5878}"/>
              </a:ext>
            </a:extLst>
          </p:cNvPr>
          <p:cNvSpPr/>
          <p:nvPr/>
        </p:nvSpPr>
        <p:spPr>
          <a:xfrm>
            <a:off x="17547" y="2752316"/>
            <a:ext cx="12095513" cy="4497473"/>
          </a:xfrm>
          <a:custGeom>
            <a:avLst/>
            <a:gdLst/>
            <a:ahLst/>
            <a:cxnLst/>
            <a:rect l="l" t="t" r="r" b="b"/>
            <a:pathLst>
              <a:path w="8067241" h="5943225">
                <a:moveTo>
                  <a:pt x="0" y="0"/>
                </a:moveTo>
                <a:lnTo>
                  <a:pt x="8067241" y="0"/>
                </a:lnTo>
                <a:lnTo>
                  <a:pt x="8067241" y="5943225"/>
                </a:lnTo>
                <a:lnTo>
                  <a:pt x="0" y="594322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16987" b="-18750"/>
            </a:stretch>
          </a:blipFill>
        </p:spPr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8D505DB4-3EC8-4B1D-83A7-25AD3BA76735}"/>
              </a:ext>
            </a:extLst>
          </p:cNvPr>
          <p:cNvSpPr/>
          <p:nvPr/>
        </p:nvSpPr>
        <p:spPr>
          <a:xfrm>
            <a:off x="4621" y="2822841"/>
            <a:ext cx="1751225" cy="1273983"/>
          </a:xfrm>
          <a:custGeom>
            <a:avLst/>
            <a:gdLst/>
            <a:ahLst/>
            <a:cxnLst/>
            <a:rect l="l" t="t" r="r" b="b"/>
            <a:pathLst>
              <a:path w="1316107" h="1299356">
                <a:moveTo>
                  <a:pt x="0" y="0"/>
                </a:moveTo>
                <a:lnTo>
                  <a:pt x="1316107" y="0"/>
                </a:lnTo>
                <a:lnTo>
                  <a:pt x="1316107" y="1299357"/>
                </a:lnTo>
                <a:lnTo>
                  <a:pt x="0" y="129935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12297368-7B40-44CB-B99B-43C79F67BDAD}"/>
              </a:ext>
            </a:extLst>
          </p:cNvPr>
          <p:cNvSpPr/>
          <p:nvPr/>
        </p:nvSpPr>
        <p:spPr>
          <a:xfrm>
            <a:off x="7742154" y="2883172"/>
            <a:ext cx="1517630" cy="1234054"/>
          </a:xfrm>
          <a:custGeom>
            <a:avLst/>
            <a:gdLst/>
            <a:ahLst/>
            <a:cxnLst/>
            <a:rect l="l" t="t" r="r" b="b"/>
            <a:pathLst>
              <a:path w="1316107" h="1316107">
                <a:moveTo>
                  <a:pt x="0" y="0"/>
                </a:moveTo>
                <a:lnTo>
                  <a:pt x="1316107" y="0"/>
                </a:lnTo>
                <a:lnTo>
                  <a:pt x="1316107" y="1316107"/>
                </a:lnTo>
                <a:lnTo>
                  <a:pt x="0" y="131610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1DE71A9-35B3-4D71-BB6B-58D7821D4975}"/>
              </a:ext>
            </a:extLst>
          </p:cNvPr>
          <p:cNvSpPr/>
          <p:nvPr/>
        </p:nvSpPr>
        <p:spPr>
          <a:xfrm>
            <a:off x="2577593" y="2935057"/>
            <a:ext cx="1495590" cy="1218348"/>
          </a:xfrm>
          <a:custGeom>
            <a:avLst/>
            <a:gdLst/>
            <a:ahLst/>
            <a:cxnLst/>
            <a:rect l="l" t="t" r="r" b="b"/>
            <a:pathLst>
              <a:path w="1296994" h="1299356">
                <a:moveTo>
                  <a:pt x="0" y="0"/>
                </a:moveTo>
                <a:lnTo>
                  <a:pt x="1296994" y="0"/>
                </a:lnTo>
                <a:lnTo>
                  <a:pt x="1296994" y="1299356"/>
                </a:lnTo>
                <a:lnTo>
                  <a:pt x="0" y="129935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FF9E609-7CC9-49BE-82BD-5034013DE47F}"/>
              </a:ext>
            </a:extLst>
          </p:cNvPr>
          <p:cNvSpPr/>
          <p:nvPr/>
        </p:nvSpPr>
        <p:spPr>
          <a:xfrm>
            <a:off x="10198303" y="2861570"/>
            <a:ext cx="1547008" cy="1255656"/>
          </a:xfrm>
          <a:custGeom>
            <a:avLst/>
            <a:gdLst/>
            <a:ahLst/>
            <a:cxnLst/>
            <a:rect l="l" t="t" r="r" b="b"/>
            <a:pathLst>
              <a:path w="1341584" h="1339145">
                <a:moveTo>
                  <a:pt x="0" y="0"/>
                </a:moveTo>
                <a:lnTo>
                  <a:pt x="1341584" y="0"/>
                </a:lnTo>
                <a:lnTo>
                  <a:pt x="1341584" y="1339145"/>
                </a:lnTo>
                <a:lnTo>
                  <a:pt x="0" y="133914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67E1199-C4F1-42A5-B8DE-7780BA01FE92}"/>
              </a:ext>
            </a:extLst>
          </p:cNvPr>
          <p:cNvSpPr/>
          <p:nvPr/>
        </p:nvSpPr>
        <p:spPr>
          <a:xfrm>
            <a:off x="1256832" y="4167348"/>
            <a:ext cx="1480847" cy="1204143"/>
          </a:xfrm>
          <a:custGeom>
            <a:avLst/>
            <a:gdLst/>
            <a:ahLst/>
            <a:cxnLst/>
            <a:rect l="l" t="t" r="r" b="b"/>
            <a:pathLst>
              <a:path w="1284208" h="1284208">
                <a:moveTo>
                  <a:pt x="0" y="0"/>
                </a:moveTo>
                <a:lnTo>
                  <a:pt x="1284208" y="0"/>
                </a:lnTo>
                <a:lnTo>
                  <a:pt x="1284208" y="1284209"/>
                </a:lnTo>
                <a:lnTo>
                  <a:pt x="0" y="1284209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49A189A8-CD54-4815-A231-083CFA442575}"/>
              </a:ext>
            </a:extLst>
          </p:cNvPr>
          <p:cNvSpPr/>
          <p:nvPr/>
        </p:nvSpPr>
        <p:spPr>
          <a:xfrm>
            <a:off x="5148318" y="2924756"/>
            <a:ext cx="1480847" cy="1204143"/>
          </a:xfrm>
          <a:custGeom>
            <a:avLst/>
            <a:gdLst/>
            <a:ahLst/>
            <a:cxnLst/>
            <a:rect l="l" t="t" r="r" b="b"/>
            <a:pathLst>
              <a:path w="1284208" h="1284208">
                <a:moveTo>
                  <a:pt x="0" y="0"/>
                </a:moveTo>
                <a:lnTo>
                  <a:pt x="1284208" y="0"/>
                </a:lnTo>
                <a:lnTo>
                  <a:pt x="1284208" y="1284209"/>
                </a:lnTo>
                <a:lnTo>
                  <a:pt x="0" y="128420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85BB700-969C-42D0-B408-19627AA6443B}"/>
              </a:ext>
            </a:extLst>
          </p:cNvPr>
          <p:cNvSpPr/>
          <p:nvPr/>
        </p:nvSpPr>
        <p:spPr>
          <a:xfrm>
            <a:off x="5404885" y="4548598"/>
            <a:ext cx="1506258" cy="1224807"/>
          </a:xfrm>
          <a:custGeom>
            <a:avLst/>
            <a:gdLst/>
            <a:ahLst/>
            <a:cxnLst/>
            <a:rect l="l" t="t" r="r" b="b"/>
            <a:pathLst>
              <a:path w="1306245" h="1306245">
                <a:moveTo>
                  <a:pt x="0" y="0"/>
                </a:moveTo>
                <a:lnTo>
                  <a:pt x="1306245" y="0"/>
                </a:lnTo>
                <a:lnTo>
                  <a:pt x="1306245" y="1306245"/>
                </a:lnTo>
                <a:lnTo>
                  <a:pt x="0" y="130624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B486EEE0-BF00-420F-8EA5-4A5B1566EC91}"/>
              </a:ext>
            </a:extLst>
          </p:cNvPr>
          <p:cNvSpPr/>
          <p:nvPr/>
        </p:nvSpPr>
        <p:spPr>
          <a:xfrm>
            <a:off x="10241806" y="5538159"/>
            <a:ext cx="1506258" cy="1224807"/>
          </a:xfrm>
          <a:custGeom>
            <a:avLst/>
            <a:gdLst/>
            <a:ahLst/>
            <a:cxnLst/>
            <a:rect l="l" t="t" r="r" b="b"/>
            <a:pathLst>
              <a:path w="1306245" h="1306245">
                <a:moveTo>
                  <a:pt x="0" y="0"/>
                </a:moveTo>
                <a:lnTo>
                  <a:pt x="1306244" y="0"/>
                </a:lnTo>
                <a:lnTo>
                  <a:pt x="1306244" y="1306245"/>
                </a:lnTo>
                <a:lnTo>
                  <a:pt x="0" y="1306245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a:blipFill>
        </p:spPr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52A32C2C-6858-40BC-8BEE-2FA79D2DBAEF}"/>
              </a:ext>
            </a:extLst>
          </p:cNvPr>
          <p:cNvSpPr/>
          <p:nvPr/>
        </p:nvSpPr>
        <p:spPr>
          <a:xfrm>
            <a:off x="78940" y="5408056"/>
            <a:ext cx="1818408" cy="1530256"/>
          </a:xfrm>
          <a:custGeom>
            <a:avLst/>
            <a:gdLst/>
            <a:ahLst/>
            <a:cxnLst/>
            <a:rect l="l" t="t" r="r" b="b"/>
            <a:pathLst>
              <a:path w="1256387" h="1256387">
                <a:moveTo>
                  <a:pt x="0" y="0"/>
                </a:moveTo>
                <a:lnTo>
                  <a:pt x="1256387" y="0"/>
                </a:lnTo>
                <a:lnTo>
                  <a:pt x="1256387" y="1256387"/>
                </a:lnTo>
                <a:lnTo>
                  <a:pt x="0" y="1256387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a:blipFill>
        </p:spPr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68E81CC-D9B0-4EB3-854C-2BEAB2189443}"/>
              </a:ext>
            </a:extLst>
          </p:cNvPr>
          <p:cNvSpPr/>
          <p:nvPr/>
        </p:nvSpPr>
        <p:spPr>
          <a:xfrm>
            <a:off x="3492985" y="5603284"/>
            <a:ext cx="1520401" cy="1236308"/>
          </a:xfrm>
          <a:custGeom>
            <a:avLst/>
            <a:gdLst/>
            <a:ahLst/>
            <a:cxnLst/>
            <a:rect l="l" t="t" r="r" b="b"/>
            <a:pathLst>
              <a:path w="1318509" h="1318509">
                <a:moveTo>
                  <a:pt x="0" y="0"/>
                </a:moveTo>
                <a:lnTo>
                  <a:pt x="1318509" y="0"/>
                </a:lnTo>
                <a:lnTo>
                  <a:pt x="1318509" y="1318509"/>
                </a:lnTo>
                <a:lnTo>
                  <a:pt x="0" y="1318509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a:blipFill>
        </p:spPr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A97A40B2-767C-4D30-9E1F-BC2B69413BC7}"/>
              </a:ext>
            </a:extLst>
          </p:cNvPr>
          <p:cNvSpPr/>
          <p:nvPr/>
        </p:nvSpPr>
        <p:spPr>
          <a:xfrm>
            <a:off x="8851678" y="4157769"/>
            <a:ext cx="1506258" cy="1224807"/>
          </a:xfrm>
          <a:custGeom>
            <a:avLst/>
            <a:gdLst/>
            <a:ahLst/>
            <a:cxnLst/>
            <a:rect l="l" t="t" r="r" b="b"/>
            <a:pathLst>
              <a:path w="1306245" h="1306245">
                <a:moveTo>
                  <a:pt x="0" y="0"/>
                </a:moveTo>
                <a:lnTo>
                  <a:pt x="1306245" y="0"/>
                </a:lnTo>
                <a:lnTo>
                  <a:pt x="1306245" y="1306245"/>
                </a:lnTo>
                <a:lnTo>
                  <a:pt x="0" y="1306245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a:blipFill>
        </p:spPr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A799D784-3F8D-4E4D-9B42-1C59E0D0D261}"/>
              </a:ext>
            </a:extLst>
          </p:cNvPr>
          <p:cNvSpPr/>
          <p:nvPr/>
        </p:nvSpPr>
        <p:spPr>
          <a:xfrm>
            <a:off x="7575684" y="5703278"/>
            <a:ext cx="1480847" cy="1197576"/>
          </a:xfrm>
          <a:custGeom>
            <a:avLst/>
            <a:gdLst/>
            <a:ahLst/>
            <a:cxnLst/>
            <a:rect l="l" t="t" r="r" b="b"/>
            <a:pathLst>
              <a:path w="1284208" h="1277203">
                <a:moveTo>
                  <a:pt x="0" y="0"/>
                </a:moveTo>
                <a:lnTo>
                  <a:pt x="1284208" y="0"/>
                </a:lnTo>
                <a:lnTo>
                  <a:pt x="1284208" y="1277203"/>
                </a:lnTo>
                <a:lnTo>
                  <a:pt x="0" y="1277203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a:blipFill>
        </p:spPr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0456D39C-251A-467E-A0DC-861A63B2E1C2}"/>
              </a:ext>
            </a:extLst>
          </p:cNvPr>
          <p:cNvSpPr txBox="1"/>
          <p:nvPr/>
        </p:nvSpPr>
        <p:spPr>
          <a:xfrm>
            <a:off x="-54571" y="669143"/>
            <a:ext cx="12080980" cy="13512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44"/>
              </a:lnSpc>
            </a:pPr>
            <a:r>
              <a:rPr lang="en-US" sz="4800" dirty="0">
                <a:solidFill>
                  <a:srgbClr val="EE5630"/>
                </a:solidFill>
                <a:latin typeface="+mj-lt"/>
                <a:ea typeface="Bugaki"/>
                <a:cs typeface="Bugaki"/>
                <a:sym typeface="Bugaki"/>
              </a:rPr>
              <a:t>Christmas</a:t>
            </a:r>
          </a:p>
          <a:p>
            <a:pPr algn="ctr">
              <a:lnSpc>
                <a:spcPts val="2544"/>
              </a:lnSpc>
            </a:pPr>
            <a:endParaRPr lang="en-US" sz="4400" baseline="30000" dirty="0">
              <a:solidFill>
                <a:srgbClr val="EE5630"/>
              </a:solidFill>
              <a:latin typeface="+mj-lt"/>
              <a:ea typeface="Bugaki"/>
              <a:cs typeface="Bugaki"/>
              <a:sym typeface="Bugaki"/>
            </a:endParaRPr>
          </a:p>
          <a:p>
            <a:pPr algn="ctr">
              <a:lnSpc>
                <a:spcPts val="2544"/>
              </a:lnSpc>
            </a:pPr>
            <a:r>
              <a:rPr lang="en-US" sz="4400" baseline="30000" dirty="0">
                <a:solidFill>
                  <a:srgbClr val="EE5630"/>
                </a:solidFill>
                <a:latin typeface="+mj-lt"/>
                <a:ea typeface="Bugaki"/>
                <a:cs typeface="Bugaki"/>
                <a:sym typeface="Bugaki"/>
              </a:rPr>
              <a:t>From Tuesday 3rd December until Friday 20th December, every form time you will receive a gift. You wont know what that gift is until you arrive in form.</a:t>
            </a:r>
            <a:endParaRPr lang="en-US" sz="4400" dirty="0">
              <a:solidFill>
                <a:srgbClr val="EE5630"/>
              </a:solidFill>
              <a:latin typeface="+mj-lt"/>
              <a:ea typeface="Bugaki"/>
              <a:cs typeface="Bugaki"/>
              <a:sym typeface="Bugaki"/>
            </a:endParaRP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01778205-A90A-4A33-B38B-6A402862590B}"/>
              </a:ext>
            </a:extLst>
          </p:cNvPr>
          <p:cNvSpPr txBox="1"/>
          <p:nvPr/>
        </p:nvSpPr>
        <p:spPr>
          <a:xfrm>
            <a:off x="3936654" y="3111745"/>
            <a:ext cx="321133" cy="1531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962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8408E721-FFC6-42AC-8D40-7C745C28B645}"/>
              </a:ext>
            </a:extLst>
          </p:cNvPr>
          <p:cNvSpPr txBox="1"/>
          <p:nvPr/>
        </p:nvSpPr>
        <p:spPr>
          <a:xfrm>
            <a:off x="1599914" y="2914565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1</a:t>
            </a:r>
          </a:p>
        </p:txBody>
      </p:sp>
      <p:sp>
        <p:nvSpPr>
          <p:cNvPr id="19" name="TextBox 20">
            <a:extLst>
              <a:ext uri="{FF2B5EF4-FFF2-40B4-BE49-F238E27FC236}">
                <a16:creationId xmlns:a16="http://schemas.microsoft.com/office/drawing/2014/main" id="{D0F9D476-1040-4E19-9E85-29A1D6575434}"/>
              </a:ext>
            </a:extLst>
          </p:cNvPr>
          <p:cNvSpPr txBox="1"/>
          <p:nvPr/>
        </p:nvSpPr>
        <p:spPr>
          <a:xfrm>
            <a:off x="2317239" y="5505670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3</a:t>
            </a:r>
          </a:p>
        </p:txBody>
      </p:sp>
      <p:sp>
        <p:nvSpPr>
          <p:cNvPr id="20" name="TextBox 21">
            <a:extLst>
              <a:ext uri="{FF2B5EF4-FFF2-40B4-BE49-F238E27FC236}">
                <a16:creationId xmlns:a16="http://schemas.microsoft.com/office/drawing/2014/main" id="{9087A293-3A43-4827-91A4-B52D81830902}"/>
              </a:ext>
            </a:extLst>
          </p:cNvPr>
          <p:cNvSpPr txBox="1"/>
          <p:nvPr/>
        </p:nvSpPr>
        <p:spPr>
          <a:xfrm>
            <a:off x="218229" y="5358554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2</a:t>
            </a:r>
          </a:p>
        </p:txBody>
      </p:sp>
      <p:sp>
        <p:nvSpPr>
          <p:cNvPr id="21" name="TextBox 22">
            <a:extLst>
              <a:ext uri="{FF2B5EF4-FFF2-40B4-BE49-F238E27FC236}">
                <a16:creationId xmlns:a16="http://schemas.microsoft.com/office/drawing/2014/main" id="{4EDA7B13-23F5-4811-941B-89F246468D19}"/>
              </a:ext>
            </a:extLst>
          </p:cNvPr>
          <p:cNvSpPr txBox="1"/>
          <p:nvPr/>
        </p:nvSpPr>
        <p:spPr>
          <a:xfrm>
            <a:off x="3905499" y="4318458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4</a:t>
            </a:r>
          </a:p>
        </p:txBody>
      </p:sp>
      <p:sp>
        <p:nvSpPr>
          <p:cNvPr id="22" name="TextBox 23">
            <a:extLst>
              <a:ext uri="{FF2B5EF4-FFF2-40B4-BE49-F238E27FC236}">
                <a16:creationId xmlns:a16="http://schemas.microsoft.com/office/drawing/2014/main" id="{14CC52D0-AD87-4A6E-A88E-BD24CAE98C49}"/>
              </a:ext>
            </a:extLst>
          </p:cNvPr>
          <p:cNvSpPr txBox="1"/>
          <p:nvPr/>
        </p:nvSpPr>
        <p:spPr>
          <a:xfrm>
            <a:off x="3187808" y="6333423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6</a:t>
            </a:r>
          </a:p>
        </p:txBody>
      </p:sp>
      <p:sp>
        <p:nvSpPr>
          <p:cNvPr id="23" name="TextBox 24">
            <a:extLst>
              <a:ext uri="{FF2B5EF4-FFF2-40B4-BE49-F238E27FC236}">
                <a16:creationId xmlns:a16="http://schemas.microsoft.com/office/drawing/2014/main" id="{1ECCF57C-6662-421D-BD42-582FF207B3A8}"/>
              </a:ext>
            </a:extLst>
          </p:cNvPr>
          <p:cNvSpPr txBox="1"/>
          <p:nvPr/>
        </p:nvSpPr>
        <p:spPr>
          <a:xfrm>
            <a:off x="6731173" y="4222538"/>
            <a:ext cx="321133" cy="1531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962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3</a:t>
            </a:r>
          </a:p>
        </p:txBody>
      </p:sp>
      <p:sp>
        <p:nvSpPr>
          <p:cNvPr id="24" name="TextBox 25">
            <a:extLst>
              <a:ext uri="{FF2B5EF4-FFF2-40B4-BE49-F238E27FC236}">
                <a16:creationId xmlns:a16="http://schemas.microsoft.com/office/drawing/2014/main" id="{68F3F9C3-36F3-4034-B313-678B9E185669}"/>
              </a:ext>
            </a:extLst>
          </p:cNvPr>
          <p:cNvSpPr txBox="1"/>
          <p:nvPr/>
        </p:nvSpPr>
        <p:spPr>
          <a:xfrm>
            <a:off x="6294520" y="4617068"/>
            <a:ext cx="321133" cy="1531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962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7</a:t>
            </a:r>
          </a:p>
        </p:txBody>
      </p:sp>
      <p:sp>
        <p:nvSpPr>
          <p:cNvPr id="25" name="TextBox 26">
            <a:extLst>
              <a:ext uri="{FF2B5EF4-FFF2-40B4-BE49-F238E27FC236}">
                <a16:creationId xmlns:a16="http://schemas.microsoft.com/office/drawing/2014/main" id="{01B4865D-DF53-4D10-AB6E-8CC49816B2A9}"/>
              </a:ext>
            </a:extLst>
          </p:cNvPr>
          <p:cNvSpPr txBox="1"/>
          <p:nvPr/>
        </p:nvSpPr>
        <p:spPr>
          <a:xfrm>
            <a:off x="5932127" y="6073548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7</a:t>
            </a:r>
            <a:endParaRPr lang="en-US" sz="962" dirty="0">
              <a:solidFill>
                <a:srgbClr val="317258"/>
              </a:solidFill>
              <a:latin typeface="Bugaki"/>
              <a:ea typeface="Bugaki"/>
              <a:cs typeface="Bugaki"/>
              <a:sym typeface="Bugaki"/>
            </a:endParaRPr>
          </a:p>
        </p:txBody>
      </p:sp>
      <p:sp>
        <p:nvSpPr>
          <p:cNvPr id="26" name="TextBox 27">
            <a:extLst>
              <a:ext uri="{FF2B5EF4-FFF2-40B4-BE49-F238E27FC236}">
                <a16:creationId xmlns:a16="http://schemas.microsoft.com/office/drawing/2014/main" id="{EDFA02CC-8F5E-43AF-9F7F-47A543DE1399}"/>
              </a:ext>
            </a:extLst>
          </p:cNvPr>
          <p:cNvSpPr txBox="1"/>
          <p:nvPr/>
        </p:nvSpPr>
        <p:spPr>
          <a:xfrm>
            <a:off x="7450912" y="4012797"/>
            <a:ext cx="321133" cy="1531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962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4</a:t>
            </a:r>
          </a:p>
        </p:txBody>
      </p:sp>
      <p:sp>
        <p:nvSpPr>
          <p:cNvPr id="27" name="TextBox 28">
            <a:extLst>
              <a:ext uri="{FF2B5EF4-FFF2-40B4-BE49-F238E27FC236}">
                <a16:creationId xmlns:a16="http://schemas.microsoft.com/office/drawing/2014/main" id="{52E467B1-1EE8-4D15-8D85-9CB1A8A0A83D}"/>
              </a:ext>
            </a:extLst>
          </p:cNvPr>
          <p:cNvSpPr txBox="1"/>
          <p:nvPr/>
        </p:nvSpPr>
        <p:spPr>
          <a:xfrm>
            <a:off x="7428078" y="2839167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8</a:t>
            </a:r>
          </a:p>
        </p:txBody>
      </p:sp>
      <p:sp>
        <p:nvSpPr>
          <p:cNvPr id="28" name="TextBox 29">
            <a:extLst>
              <a:ext uri="{FF2B5EF4-FFF2-40B4-BE49-F238E27FC236}">
                <a16:creationId xmlns:a16="http://schemas.microsoft.com/office/drawing/2014/main" id="{59EA7EC6-F33F-4373-BD2D-38856D4317C0}"/>
              </a:ext>
            </a:extLst>
          </p:cNvPr>
          <p:cNvSpPr txBox="1"/>
          <p:nvPr/>
        </p:nvSpPr>
        <p:spPr>
          <a:xfrm>
            <a:off x="7259558" y="6346180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9</a:t>
            </a:r>
            <a:endParaRPr lang="en-US" sz="962" dirty="0">
              <a:solidFill>
                <a:srgbClr val="317258"/>
              </a:solidFill>
              <a:latin typeface="Bugaki"/>
              <a:ea typeface="Bugaki"/>
              <a:cs typeface="Bugaki"/>
              <a:sym typeface="Bugaki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730306-C881-4237-91F5-FE487DF508E8}"/>
              </a:ext>
            </a:extLst>
          </p:cNvPr>
          <p:cNvSpPr/>
          <p:nvPr/>
        </p:nvSpPr>
        <p:spPr>
          <a:xfrm>
            <a:off x="-19314" y="1953851"/>
            <a:ext cx="12132374" cy="754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44"/>
              </a:lnSpc>
            </a:pPr>
            <a:r>
              <a:rPr lang="en-US" sz="3000" dirty="0">
                <a:solidFill>
                  <a:srgbClr val="317258"/>
                </a:solidFill>
                <a:latin typeface="+mj-lt"/>
                <a:ea typeface="Bugaki"/>
                <a:cs typeface="Bugaki"/>
                <a:sym typeface="Bugaki"/>
              </a:rPr>
              <a:t>If you are in for the whole 12 days you will be entered into the draw of winning the giant chocolate hamper!</a:t>
            </a:r>
          </a:p>
        </p:txBody>
      </p:sp>
      <p:sp>
        <p:nvSpPr>
          <p:cNvPr id="30" name="TextBox 22">
            <a:extLst>
              <a:ext uri="{FF2B5EF4-FFF2-40B4-BE49-F238E27FC236}">
                <a16:creationId xmlns:a16="http://schemas.microsoft.com/office/drawing/2014/main" id="{2EDF75F6-CC45-406C-A2A2-2B0868157B9A}"/>
              </a:ext>
            </a:extLst>
          </p:cNvPr>
          <p:cNvSpPr txBox="1"/>
          <p:nvPr/>
        </p:nvSpPr>
        <p:spPr>
          <a:xfrm>
            <a:off x="4793779" y="3014546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5</a:t>
            </a:r>
          </a:p>
        </p:txBody>
      </p:sp>
      <p:sp>
        <p:nvSpPr>
          <p:cNvPr id="31" name="TextBox 22">
            <a:extLst>
              <a:ext uri="{FF2B5EF4-FFF2-40B4-BE49-F238E27FC236}">
                <a16:creationId xmlns:a16="http://schemas.microsoft.com/office/drawing/2014/main" id="{80A83BA2-3407-4722-A6D7-D0142F73B664}"/>
              </a:ext>
            </a:extLst>
          </p:cNvPr>
          <p:cNvSpPr txBox="1"/>
          <p:nvPr/>
        </p:nvSpPr>
        <p:spPr>
          <a:xfrm>
            <a:off x="8509448" y="4608884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10</a:t>
            </a:r>
          </a:p>
        </p:txBody>
      </p:sp>
      <p:sp>
        <p:nvSpPr>
          <p:cNvPr id="32" name="TextBox 22">
            <a:extLst>
              <a:ext uri="{FF2B5EF4-FFF2-40B4-BE49-F238E27FC236}">
                <a16:creationId xmlns:a16="http://schemas.microsoft.com/office/drawing/2014/main" id="{97B8A963-C65A-4061-A8D3-8E8905854FF3}"/>
              </a:ext>
            </a:extLst>
          </p:cNvPr>
          <p:cNvSpPr txBox="1"/>
          <p:nvPr/>
        </p:nvSpPr>
        <p:spPr>
          <a:xfrm>
            <a:off x="9996768" y="2822841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11</a:t>
            </a:r>
          </a:p>
        </p:txBody>
      </p:sp>
      <p:sp>
        <p:nvSpPr>
          <p:cNvPr id="33" name="TextBox 26">
            <a:extLst>
              <a:ext uri="{FF2B5EF4-FFF2-40B4-BE49-F238E27FC236}">
                <a16:creationId xmlns:a16="http://schemas.microsoft.com/office/drawing/2014/main" id="{2ED25231-0233-42DC-8F29-78C0148DB56F}"/>
              </a:ext>
            </a:extLst>
          </p:cNvPr>
          <p:cNvSpPr txBox="1"/>
          <p:nvPr/>
        </p:nvSpPr>
        <p:spPr>
          <a:xfrm>
            <a:off x="11500639" y="5069046"/>
            <a:ext cx="321133" cy="1834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7"/>
              </a:lnSpc>
              <a:spcBef>
                <a:spcPct val="0"/>
              </a:spcBef>
            </a:pPr>
            <a:r>
              <a:rPr lang="en-US" sz="2000" dirty="0">
                <a:solidFill>
                  <a:srgbClr val="317258"/>
                </a:solidFill>
                <a:latin typeface="Bugaki"/>
                <a:ea typeface="Bugaki"/>
                <a:cs typeface="Bugaki"/>
                <a:sym typeface="Bugaki"/>
              </a:rPr>
              <a:t>12</a:t>
            </a:r>
            <a:endParaRPr lang="en-US" sz="962" dirty="0">
              <a:solidFill>
                <a:srgbClr val="317258"/>
              </a:solidFill>
              <a:latin typeface="Bugaki"/>
              <a:ea typeface="Bugaki"/>
              <a:cs typeface="Bugaki"/>
              <a:sym typeface="Bugaki"/>
            </a:endParaRPr>
          </a:p>
        </p:txBody>
      </p:sp>
      <p:sp>
        <p:nvSpPr>
          <p:cNvPr id="34" name="TextBox 16">
            <a:extLst>
              <a:ext uri="{FF2B5EF4-FFF2-40B4-BE49-F238E27FC236}">
                <a16:creationId xmlns:a16="http://schemas.microsoft.com/office/drawing/2014/main" id="{6855945F-7285-49CB-AA43-87B848409512}"/>
              </a:ext>
            </a:extLst>
          </p:cNvPr>
          <p:cNvSpPr txBox="1"/>
          <p:nvPr/>
        </p:nvSpPr>
        <p:spPr>
          <a:xfrm>
            <a:off x="4309213" y="217968"/>
            <a:ext cx="3353412" cy="4029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44"/>
              </a:lnSpc>
            </a:pPr>
            <a:r>
              <a:rPr lang="en-US" sz="4800" dirty="0">
                <a:solidFill>
                  <a:srgbClr val="317258"/>
                </a:solidFill>
                <a:latin typeface="+mj-lt"/>
                <a:ea typeface="Bugaki"/>
                <a:cs typeface="Bugaki"/>
                <a:sym typeface="Bugaki"/>
              </a:rPr>
              <a:t>12 Days of </a:t>
            </a:r>
          </a:p>
        </p:txBody>
      </p:sp>
      <p:sp>
        <p:nvSpPr>
          <p:cNvPr id="35" name="Freeform 15">
            <a:extLst>
              <a:ext uri="{FF2B5EF4-FFF2-40B4-BE49-F238E27FC236}">
                <a16:creationId xmlns:a16="http://schemas.microsoft.com/office/drawing/2014/main" id="{A1BB9347-E958-4E31-92E3-2CD29C540F2C}"/>
              </a:ext>
            </a:extLst>
          </p:cNvPr>
          <p:cNvSpPr/>
          <p:nvPr/>
        </p:nvSpPr>
        <p:spPr>
          <a:xfrm>
            <a:off x="91081" y="46610"/>
            <a:ext cx="1060430" cy="909823"/>
          </a:xfrm>
          <a:custGeom>
            <a:avLst/>
            <a:gdLst/>
            <a:ahLst/>
            <a:cxnLst/>
            <a:rect l="l" t="t" r="r" b="b"/>
            <a:pathLst>
              <a:path w="1263435" h="842290">
                <a:moveTo>
                  <a:pt x="0" y="0"/>
                </a:moveTo>
                <a:lnTo>
                  <a:pt x="1263436" y="0"/>
                </a:lnTo>
                <a:lnTo>
                  <a:pt x="1263436" y="842290"/>
                </a:lnTo>
                <a:lnTo>
                  <a:pt x="0" y="842290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995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76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Bugaki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Gormanem</dc:creator>
  <cp:lastModifiedBy>Rothwell Mrs K Headteachers PA</cp:lastModifiedBy>
  <cp:revision>5</cp:revision>
  <dcterms:created xsi:type="dcterms:W3CDTF">2024-11-25T10:06:24Z</dcterms:created>
  <dcterms:modified xsi:type="dcterms:W3CDTF">2024-11-25T16:04:06Z</dcterms:modified>
</cp:coreProperties>
</file>