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67467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Verity India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Bilal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Kady Leigh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Hollie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Furtuna Robel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Meadow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Daisy-Jane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Jason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311194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Blythe C-R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Ajani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Koli W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Izabella-Rose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Ameya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043008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Poppy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Neave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Willow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M-F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Liam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849255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Orlaith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 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Kannika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Maxwell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K'zyo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Zaijian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4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82978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Kaci-Leigh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Bailie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Helena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Shailan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Madalena S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44251</TotalTime>
  <Words>907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4th November    </vt:lpstr>
      <vt:lpstr>Top Achievement Points Leader Board Year 8 Week beginning 4th November </vt:lpstr>
      <vt:lpstr>Top Achievement Points Leader Board Year 9 Week beginning 4th November  </vt:lpstr>
      <vt:lpstr>Top Achievement Points Leader Board Year 10 Week beginning 4th November </vt:lpstr>
      <vt:lpstr>Top Achievement Points Leader Board Year 11 Week beginning 4th November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361</cp:revision>
  <dcterms:created xsi:type="dcterms:W3CDTF">2022-09-06T12:24:28Z</dcterms:created>
  <dcterms:modified xsi:type="dcterms:W3CDTF">2024-11-11T09:26:58Z</dcterms:modified>
</cp:coreProperties>
</file>