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18/11/2024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11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November</a:t>
            </a: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089917"/>
              </p:ext>
            </p:extLst>
          </p:nvPr>
        </p:nvGraphicFramePr>
        <p:xfrm>
          <a:off x="344215" y="2142433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Mia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Imogen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Caleb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Noah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G-S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Albie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Jason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Lewis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Nicole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Ophelia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Aveline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Beula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Kody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Oluwaferanmi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Theo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Aiden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Adrian O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Luis F 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Meadow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Alexander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11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November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714879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Macey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Bobby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Henry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Ayanda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Claire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Blythe C-R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Daisy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Iho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Khaled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Enric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Gurshaan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Sofia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Faizan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Bobby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11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November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467416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Pru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Tegan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Lilly-Mae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Gianni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Jiya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Enzo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Poppy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Luthando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Kayden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Emilie-Paige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Leila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11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November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717689"/>
              </p:ext>
            </p:extLst>
          </p:nvPr>
        </p:nvGraphicFramePr>
        <p:xfrm>
          <a:off x="469781" y="1933252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470498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609340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Pei Jay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Scarlett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K'zyo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Safia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Tayo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Aysha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Lola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Marley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Ollie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Jaycob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Noel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Theo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11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November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410080"/>
              </p:ext>
            </p:extLst>
          </p:nvPr>
        </p:nvGraphicFramePr>
        <p:xfrm>
          <a:off x="318782" y="1855304"/>
          <a:ext cx="11223861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8070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Kevin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Kaydon M-B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Zayd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Rose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Tawana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Jamie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Carl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Aaran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Bobby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Elizabeth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44289</TotalTime>
  <Words>908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  Top Achievement Points Leader Board Year 7 Week beginning 11th November    </vt:lpstr>
      <vt:lpstr>Top Achievement Points Leader Board Year 8 Week beginning 11th November </vt:lpstr>
      <vt:lpstr>Top Achievement Points Leader Board Year 9 Week beginning 11th November  </vt:lpstr>
      <vt:lpstr>Top Achievement Points Leader Board Year 10 Week beginning 11th November </vt:lpstr>
      <vt:lpstr>Top Achievement Points Leader Board Year 11 Week beginning 11th November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 Mrs K Headteachers PA</cp:lastModifiedBy>
  <cp:revision>366</cp:revision>
  <dcterms:created xsi:type="dcterms:W3CDTF">2022-09-06T12:24:28Z</dcterms:created>
  <dcterms:modified xsi:type="dcterms:W3CDTF">2024-11-18T08:49:35Z</dcterms:modified>
</cp:coreProperties>
</file>