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18" r:id="rId5"/>
    <p:sldId id="31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11/13/2024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554289"/>
              </p:ext>
            </p:extLst>
          </p:nvPr>
        </p:nvGraphicFramePr>
        <p:xfrm>
          <a:off x="838200" y="1248290"/>
          <a:ext cx="1082828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Holly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7266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R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Ethan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Zack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Alex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Harrison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Raphael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Caleb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Junior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Orla E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559476"/>
              </p:ext>
            </p:extLst>
          </p:nvPr>
        </p:nvGraphicFramePr>
        <p:xfrm>
          <a:off x="838200" y="1282183"/>
          <a:ext cx="1082828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Josh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43435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Aveline R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Bobby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Aaron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816066568"/>
                  </a:ext>
                </a:extLst>
              </a:tr>
              <a:tr h="345887">
                <a:tc>
                  <a:txBody>
                    <a:bodyPr/>
                    <a:lstStyle/>
                    <a:p>
                      <a:r>
                        <a:rPr lang="en-GB" sz="2400" dirty="0"/>
                        <a:t>Computer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Jacob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Lily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Nicole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049685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Personal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Pru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98345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48230D-BB30-4E71-8061-5DB42990EF48}">
  <ds:schemaRefs>
    <ds:schemaRef ds:uri="http://purl.org/dc/dcmitype/"/>
    <ds:schemaRef ds:uri="http://schemas.microsoft.com/office/2006/documentManagement/types"/>
    <ds:schemaRef ds:uri="73b29897-aec0-4d73-b440-56f6da068a7b"/>
    <ds:schemaRef ds:uri="da252e33-b15c-4959-ac4c-5df7a80cacf3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2008</TotalTime>
  <Words>102</Words>
  <Application>Microsoft Office PowerPoint</Application>
  <PresentationFormat>Widescreen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Students of the Week</vt:lpstr>
      <vt:lpstr>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40</cp:revision>
  <dcterms:created xsi:type="dcterms:W3CDTF">2023-06-27T09:44:33Z</dcterms:created>
  <dcterms:modified xsi:type="dcterms:W3CDTF">2024-11-13T09:01:32Z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