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11/13/2024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54289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Holly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Zack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Harrison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Raphael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Junior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Orla E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559476"/>
              </p:ext>
            </p:extLst>
          </p:nvPr>
        </p:nvGraphicFramePr>
        <p:xfrm>
          <a:off x="838200" y="1282183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3435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Aveline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Bobby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Aaron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16066568"/>
                  </a:ext>
                </a:extLst>
              </a:tr>
              <a:tr h="345887">
                <a:tc>
                  <a:txBody>
                    <a:bodyPr/>
                    <a:lstStyle/>
                    <a:p>
                      <a:r>
                        <a:rPr lang="en-GB" sz="24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Lily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Nicole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4968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Personal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98345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purl.org/dc/dcmitype/"/>
    <ds:schemaRef ds:uri="http://schemas.microsoft.com/office/2006/documentManagement/types"/>
    <ds:schemaRef ds:uri="73b29897-aec0-4d73-b440-56f6da068a7b"/>
    <ds:schemaRef ds:uri="da252e33-b15c-4959-ac4c-5df7a80cacf3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2008</TotalTime>
  <Words>102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40</cp:revision>
  <dcterms:created xsi:type="dcterms:W3CDTF">2023-06-27T09:44:33Z</dcterms:created>
  <dcterms:modified xsi:type="dcterms:W3CDTF">2024-11-13T09:01:32Z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