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11/27/2024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960466"/>
              </p:ext>
            </p:extLst>
          </p:nvPr>
        </p:nvGraphicFramePr>
        <p:xfrm>
          <a:off x="838200" y="1248290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Noah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Maja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Orla 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Ethan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Alyssa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Orlaith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Zaijian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Beula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18686"/>
              </p:ext>
            </p:extLst>
          </p:nvPr>
        </p:nvGraphicFramePr>
        <p:xfrm>
          <a:off x="838200" y="1282183"/>
          <a:ext cx="1082828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Skye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3435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 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45887">
                <a:tc>
                  <a:txBody>
                    <a:bodyPr/>
                    <a:lstStyle/>
                    <a:p>
                      <a:r>
                        <a:rPr lang="en-GB" sz="24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W-B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Maisy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Personal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Zayd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98345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http://www.w3.org/XML/1998/namespace"/>
    <ds:schemaRef ds:uri="da252e33-b15c-4959-ac4c-5df7a80cacf3"/>
    <ds:schemaRef ds:uri="http://purl.org/dc/terms/"/>
    <ds:schemaRef ds:uri="73b29897-aec0-4d73-b440-56f6da068a7b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2011</TotalTime>
  <Words>89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41</cp:revision>
  <dcterms:created xsi:type="dcterms:W3CDTF">2023-06-27T09:44:33Z</dcterms:created>
  <dcterms:modified xsi:type="dcterms:W3CDTF">2024-11-27T10:56:28Z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