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7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17/11/2024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17/11/2024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17/11/2024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17/11/2024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17/11/2024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17/11/2024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17/11/2024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17/11/2024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17/11/2024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17/11/2024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17/11/2024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17/11/2024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nd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December</a:t>
            </a: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664566"/>
              </p:ext>
            </p:extLst>
          </p:nvPr>
        </p:nvGraphicFramePr>
        <p:xfrm>
          <a:off x="344215" y="2142433"/>
          <a:ext cx="11503567" cy="3980070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Aveline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Kady Leigh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Rosie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Kobe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Theo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Verity India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Meadow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Mishaal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Albie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Mia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Macy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Beula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Nicole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Leona T-H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Noah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Isabelle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Oluwaferanmi Michael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Furtuna Robel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Daisy-Jane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Verena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Miyah Alyssia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Kwae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Annalise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Alyssa May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nd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December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052235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Zane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Jayden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Ajani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Gabriel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Samuel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Emily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Mylo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Simone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Ruby-Mai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Samuel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Albin Jo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Mia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Jackson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L-M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Iho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Madison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Tyler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Ayanda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Julia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Amiko-Jae D-C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F-J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nd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December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692757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Lucy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Ollie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Enzo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Pru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Paul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TK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Milan E-M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Kayleigh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Oscar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B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Agus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Tilly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Winsley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Aiden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Ra'e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Raphael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Haadiya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Jiya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Esmae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Angadeep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Sereen</a:t>
                      </a: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nd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December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835858"/>
              </p:ext>
            </p:extLst>
          </p:nvPr>
        </p:nvGraphicFramePr>
        <p:xfrm>
          <a:off x="469781" y="1933252"/>
          <a:ext cx="11006984" cy="3674690"/>
        </p:xfrm>
        <a:graphic>
          <a:graphicData uri="http://schemas.openxmlformats.org/drawingml/2006/table">
            <a:tbl>
              <a:tblPr firstRow="1" firstCol="1" bandRow="1"/>
              <a:tblGrid>
                <a:gridCol w="470498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609340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78243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54287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0678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57376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27657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02483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64227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588979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694413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791416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64273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B-W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Amber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Peggy L-F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Ahina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Renata Grace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Alona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Anna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Harrison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Orlaith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Lucky SI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Yastin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Nishan S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Alice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Xavier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Freya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Tayah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Scarlett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417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Sufiyan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Amber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2</a:t>
            </a:r>
            <a:r>
              <a:rPr lang="en-US" sz="3600" baseline="30000" dirty="0">
                <a:solidFill>
                  <a:schemeClr val="accent5">
                    <a:lumMod val="75000"/>
                  </a:schemeClr>
                </a:solidFill>
              </a:rPr>
              <a:t>nd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 December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454F41-2357-4FBA-BE85-2CC6B883C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310590"/>
              </p:ext>
            </p:extLst>
          </p:nvPr>
        </p:nvGraphicFramePr>
        <p:xfrm>
          <a:off x="318782" y="1855304"/>
          <a:ext cx="11223861" cy="3815658"/>
        </p:xfrm>
        <a:graphic>
          <a:graphicData uri="http://schemas.openxmlformats.org/drawingml/2006/table">
            <a:tbl>
              <a:tblPr firstRow="1" firstCol="1" bandRow="1"/>
              <a:tblGrid>
                <a:gridCol w="444749">
                  <a:extLst>
                    <a:ext uri="{9D8B030D-6E8A-4147-A177-3AD203B41FA5}">
                      <a16:colId xmlns:a16="http://schemas.microsoft.com/office/drawing/2014/main" val="161191106"/>
                    </a:ext>
                  </a:extLst>
                </a:gridCol>
                <a:gridCol w="1907201">
                  <a:extLst>
                    <a:ext uri="{9D8B030D-6E8A-4147-A177-3AD203B41FA5}">
                      <a16:colId xmlns:a16="http://schemas.microsoft.com/office/drawing/2014/main" val="2069577792"/>
                    </a:ext>
                  </a:extLst>
                </a:gridCol>
                <a:gridCol w="673455">
                  <a:extLst>
                    <a:ext uri="{9D8B030D-6E8A-4147-A177-3AD203B41FA5}">
                      <a16:colId xmlns:a16="http://schemas.microsoft.com/office/drawing/2014/main" val="913444655"/>
                    </a:ext>
                  </a:extLst>
                </a:gridCol>
                <a:gridCol w="451081">
                  <a:extLst>
                    <a:ext uri="{9D8B030D-6E8A-4147-A177-3AD203B41FA5}">
                      <a16:colId xmlns:a16="http://schemas.microsoft.com/office/drawing/2014/main" val="2623786123"/>
                    </a:ext>
                  </a:extLst>
                </a:gridCol>
                <a:gridCol w="348202">
                  <a:extLst>
                    <a:ext uri="{9D8B030D-6E8A-4147-A177-3AD203B41FA5}">
                      <a16:colId xmlns:a16="http://schemas.microsoft.com/office/drawing/2014/main" val="2829112919"/>
                    </a:ext>
                  </a:extLst>
                </a:gridCol>
                <a:gridCol w="549210">
                  <a:extLst>
                    <a:ext uri="{9D8B030D-6E8A-4147-A177-3AD203B41FA5}">
                      <a16:colId xmlns:a16="http://schemas.microsoft.com/office/drawing/2014/main" val="3633105253"/>
                    </a:ext>
                  </a:extLst>
                </a:gridCol>
                <a:gridCol w="1744970">
                  <a:extLst>
                    <a:ext uri="{9D8B030D-6E8A-4147-A177-3AD203B41FA5}">
                      <a16:colId xmlns:a16="http://schemas.microsoft.com/office/drawing/2014/main" val="1610810066"/>
                    </a:ext>
                  </a:extLst>
                </a:gridCol>
                <a:gridCol w="722521">
                  <a:extLst>
                    <a:ext uri="{9D8B030D-6E8A-4147-A177-3AD203B41FA5}">
                      <a16:colId xmlns:a16="http://schemas.microsoft.com/office/drawing/2014/main" val="3467844133"/>
                    </a:ext>
                  </a:extLst>
                </a:gridCol>
                <a:gridCol w="399642">
                  <a:extLst>
                    <a:ext uri="{9D8B030D-6E8A-4147-A177-3AD203B41FA5}">
                      <a16:colId xmlns:a16="http://schemas.microsoft.com/office/drawing/2014/main" val="1475767612"/>
                    </a:ext>
                  </a:extLst>
                </a:gridCol>
                <a:gridCol w="361656">
                  <a:extLst>
                    <a:ext uri="{9D8B030D-6E8A-4147-A177-3AD203B41FA5}">
                      <a16:colId xmlns:a16="http://schemas.microsoft.com/office/drawing/2014/main" val="3874044451"/>
                    </a:ext>
                  </a:extLst>
                </a:gridCol>
                <a:gridCol w="584822">
                  <a:extLst>
                    <a:ext uri="{9D8B030D-6E8A-4147-A177-3AD203B41FA5}">
                      <a16:colId xmlns:a16="http://schemas.microsoft.com/office/drawing/2014/main" val="1045794940"/>
                    </a:ext>
                  </a:extLst>
                </a:gridCol>
                <a:gridCol w="1682452">
                  <a:extLst>
                    <a:ext uri="{9D8B030D-6E8A-4147-A177-3AD203B41FA5}">
                      <a16:colId xmlns:a16="http://schemas.microsoft.com/office/drawing/2014/main" val="1117584027"/>
                    </a:ext>
                  </a:extLst>
                </a:gridCol>
                <a:gridCol w="785830">
                  <a:extLst>
                    <a:ext uri="{9D8B030D-6E8A-4147-A177-3AD203B41FA5}">
                      <a16:colId xmlns:a16="http://schemas.microsoft.com/office/drawing/2014/main" val="864227886"/>
                    </a:ext>
                  </a:extLst>
                </a:gridCol>
                <a:gridCol w="568070">
                  <a:extLst>
                    <a:ext uri="{9D8B030D-6E8A-4147-A177-3AD203B41FA5}">
                      <a16:colId xmlns:a16="http://schemas.microsoft.com/office/drawing/2014/main" val="3615707747"/>
                    </a:ext>
                  </a:extLst>
                </a:gridCol>
              </a:tblGrid>
              <a:tr h="385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Reece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Elliot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96126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Kevin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8885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Harvey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Artur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8126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Kaci-Leigh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Annabelle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10304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Dereck 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Beau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15501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Kaydon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Sarah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Hamza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44419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H-J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3803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Molly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44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Elizabeth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70782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Antonio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7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74536</TotalTime>
  <Words>929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  Top Achievement Points Leader Board Year 7 Week beginning 2nd December    </vt:lpstr>
      <vt:lpstr>Top Achievement Points Leader Board Year 8 Week beginning 2nd December </vt:lpstr>
      <vt:lpstr>Top Achievement Points Leader Board Year 9 Week beginning 2nd December  </vt:lpstr>
      <vt:lpstr>Top Achievement Points Leader Board Year 10 Week beginning 2nd December </vt:lpstr>
      <vt:lpstr>Top Achievement Points Leader Board Year 11 Week beginning 2nd December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Gemma Quirke</cp:lastModifiedBy>
  <cp:revision>381</cp:revision>
  <dcterms:created xsi:type="dcterms:W3CDTF">2022-09-06T12:24:28Z</dcterms:created>
  <dcterms:modified xsi:type="dcterms:W3CDTF">2024-12-08T18:21:34Z</dcterms:modified>
</cp:coreProperties>
</file>