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9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December</a:t>
            </a: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3849F3-3882-4095-AC84-27AB753B5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398084"/>
              </p:ext>
            </p:extLst>
          </p:nvPr>
        </p:nvGraphicFramePr>
        <p:xfrm>
          <a:off x="344215" y="2142433"/>
          <a:ext cx="11503567" cy="3980070"/>
        </p:xfrm>
        <a:graphic>
          <a:graphicData uri="http://schemas.openxmlformats.org/drawingml/2006/table">
            <a:tbl>
              <a:tblPr firstRow="1" firstCol="1" bandRow="1"/>
              <a:tblGrid>
                <a:gridCol w="456149">
                  <a:extLst>
                    <a:ext uri="{9D8B030D-6E8A-4147-A177-3AD203B41FA5}">
                      <a16:colId xmlns:a16="http://schemas.microsoft.com/office/drawing/2014/main" val="1139096621"/>
                    </a:ext>
                  </a:extLst>
                </a:gridCol>
                <a:gridCol w="1956086">
                  <a:extLst>
                    <a:ext uri="{9D8B030D-6E8A-4147-A177-3AD203B41FA5}">
                      <a16:colId xmlns:a16="http://schemas.microsoft.com/office/drawing/2014/main" val="693892622"/>
                    </a:ext>
                  </a:extLst>
                </a:gridCol>
                <a:gridCol w="690716">
                  <a:extLst>
                    <a:ext uri="{9D8B030D-6E8A-4147-A177-3AD203B41FA5}">
                      <a16:colId xmlns:a16="http://schemas.microsoft.com/office/drawing/2014/main" val="3288666184"/>
                    </a:ext>
                  </a:extLst>
                </a:gridCol>
                <a:gridCol w="462642">
                  <a:extLst>
                    <a:ext uri="{9D8B030D-6E8A-4147-A177-3AD203B41FA5}">
                      <a16:colId xmlns:a16="http://schemas.microsoft.com/office/drawing/2014/main" val="1282978835"/>
                    </a:ext>
                  </a:extLst>
                </a:gridCol>
                <a:gridCol w="357128">
                  <a:extLst>
                    <a:ext uri="{9D8B030D-6E8A-4147-A177-3AD203B41FA5}">
                      <a16:colId xmlns:a16="http://schemas.microsoft.com/office/drawing/2014/main" val="3180796874"/>
                    </a:ext>
                  </a:extLst>
                </a:gridCol>
                <a:gridCol w="563287">
                  <a:extLst>
                    <a:ext uri="{9D8B030D-6E8A-4147-A177-3AD203B41FA5}">
                      <a16:colId xmlns:a16="http://schemas.microsoft.com/office/drawing/2014/main" val="1506899615"/>
                    </a:ext>
                  </a:extLst>
                </a:gridCol>
                <a:gridCol w="1789697">
                  <a:extLst>
                    <a:ext uri="{9D8B030D-6E8A-4147-A177-3AD203B41FA5}">
                      <a16:colId xmlns:a16="http://schemas.microsoft.com/office/drawing/2014/main" val="1072005557"/>
                    </a:ext>
                  </a:extLst>
                </a:gridCol>
                <a:gridCol w="741039">
                  <a:extLst>
                    <a:ext uri="{9D8B030D-6E8A-4147-A177-3AD203B41FA5}">
                      <a16:colId xmlns:a16="http://schemas.microsoft.com/office/drawing/2014/main" val="2713860150"/>
                    </a:ext>
                  </a:extLst>
                </a:gridCol>
                <a:gridCol w="409885">
                  <a:extLst>
                    <a:ext uri="{9D8B030D-6E8A-4147-A177-3AD203B41FA5}">
                      <a16:colId xmlns:a16="http://schemas.microsoft.com/office/drawing/2014/main" val="1967126906"/>
                    </a:ext>
                  </a:extLst>
                </a:gridCol>
                <a:gridCol w="370926">
                  <a:extLst>
                    <a:ext uri="{9D8B030D-6E8A-4147-A177-3AD203B41FA5}">
                      <a16:colId xmlns:a16="http://schemas.microsoft.com/office/drawing/2014/main" val="2096852788"/>
                    </a:ext>
                  </a:extLst>
                </a:gridCol>
                <a:gridCol w="599812">
                  <a:extLst>
                    <a:ext uri="{9D8B030D-6E8A-4147-A177-3AD203B41FA5}">
                      <a16:colId xmlns:a16="http://schemas.microsoft.com/office/drawing/2014/main" val="2231116977"/>
                    </a:ext>
                  </a:extLst>
                </a:gridCol>
                <a:gridCol w="1725577">
                  <a:extLst>
                    <a:ext uri="{9D8B030D-6E8A-4147-A177-3AD203B41FA5}">
                      <a16:colId xmlns:a16="http://schemas.microsoft.com/office/drawing/2014/main" val="3046974943"/>
                    </a:ext>
                  </a:extLst>
                </a:gridCol>
                <a:gridCol w="805973">
                  <a:extLst>
                    <a:ext uri="{9D8B030D-6E8A-4147-A177-3AD203B41FA5}">
                      <a16:colId xmlns:a16="http://schemas.microsoft.com/office/drawing/2014/main" val="3303294828"/>
                    </a:ext>
                  </a:extLst>
                </a:gridCol>
                <a:gridCol w="574650">
                  <a:extLst>
                    <a:ext uri="{9D8B030D-6E8A-4147-A177-3AD203B41FA5}">
                      <a16:colId xmlns:a16="http://schemas.microsoft.com/office/drawing/2014/main" val="602413159"/>
                    </a:ext>
                  </a:extLst>
                </a:gridCol>
              </a:tblGrid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Nicole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26100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Mia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Caleb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Felix </a:t>
                      </a: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Yik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Xiang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0667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Sean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Sofiel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81742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Shiv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2171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Alexander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Luke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54998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Phoenix S-S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Kady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Leigh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375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Libby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Hollie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9739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Rosie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662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Xavier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31966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William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1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9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December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1E76AF-4E78-428E-8A94-98C77FD2B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799422"/>
              </p:ext>
            </p:extLst>
          </p:nvPr>
        </p:nvGraphicFramePr>
        <p:xfrm>
          <a:off x="343948" y="2245635"/>
          <a:ext cx="11341915" cy="3886400"/>
        </p:xfrm>
        <a:graphic>
          <a:graphicData uri="http://schemas.openxmlformats.org/drawingml/2006/table">
            <a:tbl>
              <a:tblPr firstRow="1" firstCol="1" bandRow="1"/>
              <a:tblGrid>
                <a:gridCol w="449739">
                  <a:extLst>
                    <a:ext uri="{9D8B030D-6E8A-4147-A177-3AD203B41FA5}">
                      <a16:colId xmlns:a16="http://schemas.microsoft.com/office/drawing/2014/main" val="638219506"/>
                    </a:ext>
                  </a:extLst>
                </a:gridCol>
                <a:gridCol w="1928597">
                  <a:extLst>
                    <a:ext uri="{9D8B030D-6E8A-4147-A177-3AD203B41FA5}">
                      <a16:colId xmlns:a16="http://schemas.microsoft.com/office/drawing/2014/main" val="345730856"/>
                    </a:ext>
                  </a:extLst>
                </a:gridCol>
                <a:gridCol w="681011">
                  <a:extLst>
                    <a:ext uri="{9D8B030D-6E8A-4147-A177-3AD203B41FA5}">
                      <a16:colId xmlns:a16="http://schemas.microsoft.com/office/drawing/2014/main" val="108076761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17769211"/>
                    </a:ext>
                  </a:extLst>
                </a:gridCol>
                <a:gridCol w="352108">
                  <a:extLst>
                    <a:ext uri="{9D8B030D-6E8A-4147-A177-3AD203B41FA5}">
                      <a16:colId xmlns:a16="http://schemas.microsoft.com/office/drawing/2014/main" val="1285349370"/>
                    </a:ext>
                  </a:extLst>
                </a:gridCol>
                <a:gridCol w="555372">
                  <a:extLst>
                    <a:ext uri="{9D8B030D-6E8A-4147-A177-3AD203B41FA5}">
                      <a16:colId xmlns:a16="http://schemas.microsoft.com/office/drawing/2014/main" val="2490405375"/>
                    </a:ext>
                  </a:extLst>
                </a:gridCol>
                <a:gridCol w="1764548">
                  <a:extLst>
                    <a:ext uri="{9D8B030D-6E8A-4147-A177-3AD203B41FA5}">
                      <a16:colId xmlns:a16="http://schemas.microsoft.com/office/drawing/2014/main" val="3981291237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59143887"/>
                    </a:ext>
                  </a:extLst>
                </a:gridCol>
                <a:gridCol w="404125">
                  <a:extLst>
                    <a:ext uri="{9D8B030D-6E8A-4147-A177-3AD203B41FA5}">
                      <a16:colId xmlns:a16="http://schemas.microsoft.com/office/drawing/2014/main" val="936566499"/>
                    </a:ext>
                  </a:extLst>
                </a:gridCol>
                <a:gridCol w="365714">
                  <a:extLst>
                    <a:ext uri="{9D8B030D-6E8A-4147-A177-3AD203B41FA5}">
                      <a16:colId xmlns:a16="http://schemas.microsoft.com/office/drawing/2014/main" val="393747609"/>
                    </a:ext>
                  </a:extLst>
                </a:gridCol>
                <a:gridCol w="591383">
                  <a:extLst>
                    <a:ext uri="{9D8B030D-6E8A-4147-A177-3AD203B41FA5}">
                      <a16:colId xmlns:a16="http://schemas.microsoft.com/office/drawing/2014/main" val="3919767647"/>
                    </a:ext>
                  </a:extLst>
                </a:gridCol>
                <a:gridCol w="1701328">
                  <a:extLst>
                    <a:ext uri="{9D8B030D-6E8A-4147-A177-3AD203B41FA5}">
                      <a16:colId xmlns:a16="http://schemas.microsoft.com/office/drawing/2014/main" val="2635435885"/>
                    </a:ext>
                  </a:extLst>
                </a:gridCol>
                <a:gridCol w="794646">
                  <a:extLst>
                    <a:ext uri="{9D8B030D-6E8A-4147-A177-3AD203B41FA5}">
                      <a16:colId xmlns:a16="http://schemas.microsoft.com/office/drawing/2014/main" val="2038675043"/>
                    </a:ext>
                  </a:extLst>
                </a:gridCol>
                <a:gridCol w="566575">
                  <a:extLst>
                    <a:ext uri="{9D8B030D-6E8A-4147-A177-3AD203B41FA5}">
                      <a16:colId xmlns:a16="http://schemas.microsoft.com/office/drawing/2014/main" val="1016584282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Alayah-Mae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4850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Nathaniel W-C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Isla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2246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Bobby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J-H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88678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Taylor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Holly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5728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Daisy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Isaac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Koli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80866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Mylo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Isabella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1521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Rylan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Amiko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-Jae D-C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Eliza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4185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Simone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6668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Ayanda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Connor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6143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Matilda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9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December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7CF9C8-12D7-4A6A-B1CC-F84BABD36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308160"/>
              </p:ext>
            </p:extLst>
          </p:nvPr>
        </p:nvGraphicFramePr>
        <p:xfrm>
          <a:off x="230191" y="1860063"/>
          <a:ext cx="11262724" cy="3345054"/>
        </p:xfrm>
        <a:graphic>
          <a:graphicData uri="http://schemas.openxmlformats.org/drawingml/2006/table">
            <a:tbl>
              <a:tblPr firstRow="1" firstCol="1" bandRow="1"/>
              <a:tblGrid>
                <a:gridCol w="446599">
                  <a:extLst>
                    <a:ext uri="{9D8B030D-6E8A-4147-A177-3AD203B41FA5}">
                      <a16:colId xmlns:a16="http://schemas.microsoft.com/office/drawing/2014/main" val="3185157159"/>
                    </a:ext>
                  </a:extLst>
                </a:gridCol>
                <a:gridCol w="1915132">
                  <a:extLst>
                    <a:ext uri="{9D8B030D-6E8A-4147-A177-3AD203B41FA5}">
                      <a16:colId xmlns:a16="http://schemas.microsoft.com/office/drawing/2014/main" val="3060367886"/>
                    </a:ext>
                  </a:extLst>
                </a:gridCol>
                <a:gridCol w="676255">
                  <a:extLst>
                    <a:ext uri="{9D8B030D-6E8A-4147-A177-3AD203B41FA5}">
                      <a16:colId xmlns:a16="http://schemas.microsoft.com/office/drawing/2014/main" val="2248710201"/>
                    </a:ext>
                  </a:extLst>
                </a:gridCol>
                <a:gridCol w="452957">
                  <a:extLst>
                    <a:ext uri="{9D8B030D-6E8A-4147-A177-3AD203B41FA5}">
                      <a16:colId xmlns:a16="http://schemas.microsoft.com/office/drawing/2014/main" val="615082897"/>
                    </a:ext>
                  </a:extLst>
                </a:gridCol>
                <a:gridCol w="349650">
                  <a:extLst>
                    <a:ext uri="{9D8B030D-6E8A-4147-A177-3AD203B41FA5}">
                      <a16:colId xmlns:a16="http://schemas.microsoft.com/office/drawing/2014/main" val="3274750509"/>
                    </a:ext>
                  </a:extLst>
                </a:gridCol>
                <a:gridCol w="551494">
                  <a:extLst>
                    <a:ext uri="{9D8B030D-6E8A-4147-A177-3AD203B41FA5}">
                      <a16:colId xmlns:a16="http://schemas.microsoft.com/office/drawing/2014/main" val="1693269294"/>
                    </a:ext>
                  </a:extLst>
                </a:gridCol>
                <a:gridCol w="1752227">
                  <a:extLst>
                    <a:ext uri="{9D8B030D-6E8A-4147-A177-3AD203B41FA5}">
                      <a16:colId xmlns:a16="http://schemas.microsoft.com/office/drawing/2014/main" val="2202739019"/>
                    </a:ext>
                  </a:extLst>
                </a:gridCol>
                <a:gridCol w="725526">
                  <a:extLst>
                    <a:ext uri="{9D8B030D-6E8A-4147-A177-3AD203B41FA5}">
                      <a16:colId xmlns:a16="http://schemas.microsoft.com/office/drawing/2014/main" val="69164607"/>
                    </a:ext>
                  </a:extLst>
                </a:gridCol>
                <a:gridCol w="401303">
                  <a:extLst>
                    <a:ext uri="{9D8B030D-6E8A-4147-A177-3AD203B41FA5}">
                      <a16:colId xmlns:a16="http://schemas.microsoft.com/office/drawing/2014/main" val="2717577119"/>
                    </a:ext>
                  </a:extLst>
                </a:gridCol>
                <a:gridCol w="363160">
                  <a:extLst>
                    <a:ext uri="{9D8B030D-6E8A-4147-A177-3AD203B41FA5}">
                      <a16:colId xmlns:a16="http://schemas.microsoft.com/office/drawing/2014/main" val="1150650631"/>
                    </a:ext>
                  </a:extLst>
                </a:gridCol>
                <a:gridCol w="587254">
                  <a:extLst>
                    <a:ext uri="{9D8B030D-6E8A-4147-A177-3AD203B41FA5}">
                      <a16:colId xmlns:a16="http://schemas.microsoft.com/office/drawing/2014/main" val="524792555"/>
                    </a:ext>
                  </a:extLst>
                </a:gridCol>
                <a:gridCol w="1689449">
                  <a:extLst>
                    <a:ext uri="{9D8B030D-6E8A-4147-A177-3AD203B41FA5}">
                      <a16:colId xmlns:a16="http://schemas.microsoft.com/office/drawing/2014/main" val="3112885468"/>
                    </a:ext>
                  </a:extLst>
                </a:gridCol>
                <a:gridCol w="789098">
                  <a:extLst>
                    <a:ext uri="{9D8B030D-6E8A-4147-A177-3AD203B41FA5}">
                      <a16:colId xmlns:a16="http://schemas.microsoft.com/office/drawing/2014/main" val="1631797499"/>
                    </a:ext>
                  </a:extLst>
                </a:gridCol>
                <a:gridCol w="562620">
                  <a:extLst>
                    <a:ext uri="{9D8B030D-6E8A-4147-A177-3AD203B41FA5}">
                      <a16:colId xmlns:a16="http://schemas.microsoft.com/office/drawing/2014/main" val="502416567"/>
                    </a:ext>
                  </a:extLst>
                </a:gridCol>
              </a:tblGrid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Sean L-M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 ZI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6067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Elaine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B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00070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Enzo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Eddie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50292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Scarlett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Bella D-R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9580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Paul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Agus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Raphael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3446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Kovie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-James L-D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273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Orla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5800"/>
                  </a:ext>
                </a:extLst>
              </a:tr>
              <a:tr h="304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Kardell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7106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Erin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Tegan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Lola-</a:t>
                      </a: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Gray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43549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Angadeep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9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December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E1E2E-A15E-4A88-A98F-67C4AA96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513084"/>
              </p:ext>
            </p:extLst>
          </p:nvPr>
        </p:nvGraphicFramePr>
        <p:xfrm>
          <a:off x="469781" y="1933252"/>
          <a:ext cx="11006984" cy="3674690"/>
        </p:xfrm>
        <a:graphic>
          <a:graphicData uri="http://schemas.openxmlformats.org/drawingml/2006/table">
            <a:tbl>
              <a:tblPr firstRow="1" firstCol="1" bandRow="1"/>
              <a:tblGrid>
                <a:gridCol w="470498">
                  <a:extLst>
                    <a:ext uri="{9D8B030D-6E8A-4147-A177-3AD203B41FA5}">
                      <a16:colId xmlns:a16="http://schemas.microsoft.com/office/drawing/2014/main" val="2190980195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618511131"/>
                    </a:ext>
                  </a:extLst>
                </a:gridCol>
                <a:gridCol w="678243">
                  <a:extLst>
                    <a:ext uri="{9D8B030D-6E8A-4147-A177-3AD203B41FA5}">
                      <a16:colId xmlns:a16="http://schemas.microsoft.com/office/drawing/2014/main" val="4052623657"/>
                    </a:ext>
                  </a:extLst>
                </a:gridCol>
                <a:gridCol w="454287">
                  <a:extLst>
                    <a:ext uri="{9D8B030D-6E8A-4147-A177-3AD203B41FA5}">
                      <a16:colId xmlns:a16="http://schemas.microsoft.com/office/drawing/2014/main" val="3578340861"/>
                    </a:ext>
                  </a:extLst>
                </a:gridCol>
                <a:gridCol w="350678">
                  <a:extLst>
                    <a:ext uri="{9D8B030D-6E8A-4147-A177-3AD203B41FA5}">
                      <a16:colId xmlns:a16="http://schemas.microsoft.com/office/drawing/2014/main" val="3065101350"/>
                    </a:ext>
                  </a:extLst>
                </a:gridCol>
                <a:gridCol w="553114">
                  <a:extLst>
                    <a:ext uri="{9D8B030D-6E8A-4147-A177-3AD203B41FA5}">
                      <a16:colId xmlns:a16="http://schemas.microsoft.com/office/drawing/2014/main" val="3153804979"/>
                    </a:ext>
                  </a:extLst>
                </a:gridCol>
                <a:gridCol w="1757376">
                  <a:extLst>
                    <a:ext uri="{9D8B030D-6E8A-4147-A177-3AD203B41FA5}">
                      <a16:colId xmlns:a16="http://schemas.microsoft.com/office/drawing/2014/main" val="2166752004"/>
                    </a:ext>
                  </a:extLst>
                </a:gridCol>
                <a:gridCol w="727657">
                  <a:extLst>
                    <a:ext uri="{9D8B030D-6E8A-4147-A177-3AD203B41FA5}">
                      <a16:colId xmlns:a16="http://schemas.microsoft.com/office/drawing/2014/main" val="3120522542"/>
                    </a:ext>
                  </a:extLst>
                </a:gridCol>
                <a:gridCol w="402483">
                  <a:extLst>
                    <a:ext uri="{9D8B030D-6E8A-4147-A177-3AD203B41FA5}">
                      <a16:colId xmlns:a16="http://schemas.microsoft.com/office/drawing/2014/main" val="1548607711"/>
                    </a:ext>
                  </a:extLst>
                </a:gridCol>
                <a:gridCol w="364227">
                  <a:extLst>
                    <a:ext uri="{9D8B030D-6E8A-4147-A177-3AD203B41FA5}">
                      <a16:colId xmlns:a16="http://schemas.microsoft.com/office/drawing/2014/main" val="1867041346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876283956"/>
                    </a:ext>
                  </a:extLst>
                </a:gridCol>
                <a:gridCol w="1694413">
                  <a:extLst>
                    <a:ext uri="{9D8B030D-6E8A-4147-A177-3AD203B41FA5}">
                      <a16:colId xmlns:a16="http://schemas.microsoft.com/office/drawing/2014/main" val="1202059102"/>
                    </a:ext>
                  </a:extLst>
                </a:gridCol>
                <a:gridCol w="791416">
                  <a:extLst>
                    <a:ext uri="{9D8B030D-6E8A-4147-A177-3AD203B41FA5}">
                      <a16:colId xmlns:a16="http://schemas.microsoft.com/office/drawing/2014/main" val="4034858439"/>
                    </a:ext>
                  </a:extLst>
                </a:gridCol>
                <a:gridCol w="564273">
                  <a:extLst>
                    <a:ext uri="{9D8B030D-6E8A-4147-A177-3AD203B41FA5}">
                      <a16:colId xmlns:a16="http://schemas.microsoft.com/office/drawing/2014/main" val="341765775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Jaycob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Taylor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5911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Alona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Anna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Xiang Wen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Christopher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9355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Conor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Nabeel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6430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Matthew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Luke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Skye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6240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Gabriel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Tayah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6506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Noel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Amber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4250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Ollie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Nishan S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631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7489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85681"/>
                  </a:ext>
                </a:extLst>
              </a:tr>
              <a:tr h="417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7333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72BF49B-607E-4EC0-9C65-EB437B6CC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3" y="2738764"/>
            <a:ext cx="13577475" cy="62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9</a:t>
            </a:r>
            <a:r>
              <a:rPr lang="en-US" sz="3600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December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454F41-2357-4FBA-BE85-2CC6B883C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090588"/>
              </p:ext>
            </p:extLst>
          </p:nvPr>
        </p:nvGraphicFramePr>
        <p:xfrm>
          <a:off x="318782" y="1855304"/>
          <a:ext cx="11223861" cy="3815658"/>
        </p:xfrm>
        <a:graphic>
          <a:graphicData uri="http://schemas.openxmlformats.org/drawingml/2006/table">
            <a:tbl>
              <a:tblPr firstRow="1" firstCol="1" bandRow="1"/>
              <a:tblGrid>
                <a:gridCol w="444749">
                  <a:extLst>
                    <a:ext uri="{9D8B030D-6E8A-4147-A177-3AD203B41FA5}">
                      <a16:colId xmlns:a16="http://schemas.microsoft.com/office/drawing/2014/main" val="161191106"/>
                    </a:ext>
                  </a:extLst>
                </a:gridCol>
                <a:gridCol w="1907201">
                  <a:extLst>
                    <a:ext uri="{9D8B030D-6E8A-4147-A177-3AD203B41FA5}">
                      <a16:colId xmlns:a16="http://schemas.microsoft.com/office/drawing/2014/main" val="2069577792"/>
                    </a:ext>
                  </a:extLst>
                </a:gridCol>
                <a:gridCol w="673455">
                  <a:extLst>
                    <a:ext uri="{9D8B030D-6E8A-4147-A177-3AD203B41FA5}">
                      <a16:colId xmlns:a16="http://schemas.microsoft.com/office/drawing/2014/main" val="913444655"/>
                    </a:ext>
                  </a:extLst>
                </a:gridCol>
                <a:gridCol w="451081">
                  <a:extLst>
                    <a:ext uri="{9D8B030D-6E8A-4147-A177-3AD203B41FA5}">
                      <a16:colId xmlns:a16="http://schemas.microsoft.com/office/drawing/2014/main" val="2623786123"/>
                    </a:ext>
                  </a:extLst>
                </a:gridCol>
                <a:gridCol w="348202">
                  <a:extLst>
                    <a:ext uri="{9D8B030D-6E8A-4147-A177-3AD203B41FA5}">
                      <a16:colId xmlns:a16="http://schemas.microsoft.com/office/drawing/2014/main" val="2829112919"/>
                    </a:ext>
                  </a:extLst>
                </a:gridCol>
                <a:gridCol w="549210">
                  <a:extLst>
                    <a:ext uri="{9D8B030D-6E8A-4147-A177-3AD203B41FA5}">
                      <a16:colId xmlns:a16="http://schemas.microsoft.com/office/drawing/2014/main" val="3633105253"/>
                    </a:ext>
                  </a:extLst>
                </a:gridCol>
                <a:gridCol w="1744970">
                  <a:extLst>
                    <a:ext uri="{9D8B030D-6E8A-4147-A177-3AD203B41FA5}">
                      <a16:colId xmlns:a16="http://schemas.microsoft.com/office/drawing/2014/main" val="1610810066"/>
                    </a:ext>
                  </a:extLst>
                </a:gridCol>
                <a:gridCol w="722521">
                  <a:extLst>
                    <a:ext uri="{9D8B030D-6E8A-4147-A177-3AD203B41FA5}">
                      <a16:colId xmlns:a16="http://schemas.microsoft.com/office/drawing/2014/main" val="3467844133"/>
                    </a:ext>
                  </a:extLst>
                </a:gridCol>
                <a:gridCol w="399642">
                  <a:extLst>
                    <a:ext uri="{9D8B030D-6E8A-4147-A177-3AD203B41FA5}">
                      <a16:colId xmlns:a16="http://schemas.microsoft.com/office/drawing/2014/main" val="1475767612"/>
                    </a:ext>
                  </a:extLst>
                </a:gridCol>
                <a:gridCol w="361656">
                  <a:extLst>
                    <a:ext uri="{9D8B030D-6E8A-4147-A177-3AD203B41FA5}">
                      <a16:colId xmlns:a16="http://schemas.microsoft.com/office/drawing/2014/main" val="3874044451"/>
                    </a:ext>
                  </a:extLst>
                </a:gridCol>
                <a:gridCol w="584822">
                  <a:extLst>
                    <a:ext uri="{9D8B030D-6E8A-4147-A177-3AD203B41FA5}">
                      <a16:colId xmlns:a16="http://schemas.microsoft.com/office/drawing/2014/main" val="1045794940"/>
                    </a:ext>
                  </a:extLst>
                </a:gridCol>
                <a:gridCol w="1682452">
                  <a:extLst>
                    <a:ext uri="{9D8B030D-6E8A-4147-A177-3AD203B41FA5}">
                      <a16:colId xmlns:a16="http://schemas.microsoft.com/office/drawing/2014/main" val="1117584027"/>
                    </a:ext>
                  </a:extLst>
                </a:gridCol>
                <a:gridCol w="785830">
                  <a:extLst>
                    <a:ext uri="{9D8B030D-6E8A-4147-A177-3AD203B41FA5}">
                      <a16:colId xmlns:a16="http://schemas.microsoft.com/office/drawing/2014/main" val="864227886"/>
                    </a:ext>
                  </a:extLst>
                </a:gridCol>
                <a:gridCol w="568070">
                  <a:extLst>
                    <a:ext uri="{9D8B030D-6E8A-4147-A177-3AD203B41FA5}">
                      <a16:colId xmlns:a16="http://schemas.microsoft.com/office/drawing/2014/main" val="3615707747"/>
                    </a:ext>
                  </a:extLst>
                </a:gridCol>
              </a:tblGrid>
              <a:tr h="38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Riley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Jasmine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6126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Kyle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H-J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Elliot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8885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Helena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Molly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126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Erin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Micaela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0304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Ajay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Logan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501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Oluebube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Evan 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4419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Dereck A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Callum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3803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Jimmy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Reece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44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70782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Faith H-M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7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84704</TotalTime>
  <Words>920</Words>
  <Application>Microsoft Office PowerPoint</Application>
  <PresentationFormat>Widescreen</PresentationFormat>
  <Paragraphs>705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  Top Achievement Points Leader Board Year 7 Week beginning 9th December    </vt:lpstr>
      <vt:lpstr>Top Achievement Points Leader Board Year 8 Week beginning 9th December </vt:lpstr>
      <vt:lpstr>Top Achievement Points Leader Board Year 9 Week beginning 9th December  </vt:lpstr>
      <vt:lpstr>Top Achievement Points Leader Board Year 10 Week beginning 9th December </vt:lpstr>
      <vt:lpstr>Top Achievement Points Leader Board Year 11 Week beginning 9th December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Rothwell Mrs K Headteachers PA</cp:lastModifiedBy>
  <cp:revision>388</cp:revision>
  <dcterms:created xsi:type="dcterms:W3CDTF">2022-09-06T12:24:28Z</dcterms:created>
  <dcterms:modified xsi:type="dcterms:W3CDTF">2024-12-16T08:14:39Z</dcterms:modified>
</cp:coreProperties>
</file>