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16/12/2024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398084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Felix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Yik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Xiang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Sofiel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S-S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Kady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Leigh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Libby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99422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Alayah-Mae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W-C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Koli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Rylan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Amiko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-Jae D-C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0816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Eddie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Gray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Angadeep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9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13084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Xiang Wen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Noel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 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9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90588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Jimmy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Faith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84704</TotalTime>
  <Words>920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9th December    </vt:lpstr>
      <vt:lpstr>Top Achievement Points Leader Board Year 8 Week beginning 9th December </vt:lpstr>
      <vt:lpstr>Top Achievement Points Leader Board Year 9 Week beginning 9th December  </vt:lpstr>
      <vt:lpstr>Top Achievement Points Leader Board Year 10 Week beginning 9th December </vt:lpstr>
      <vt:lpstr>Top Achievement Points Leader Board Year 11 Week beginning 9th December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388</cp:revision>
  <dcterms:created xsi:type="dcterms:W3CDTF">2022-09-06T12:24:28Z</dcterms:created>
  <dcterms:modified xsi:type="dcterms:W3CDTF">2024-12-16T08:14:39Z</dcterms:modified>
</cp:coreProperties>
</file>