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02/12/2024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25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757619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Valentina G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Florence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Kady Leigh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Sarina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Yik Xiang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S-S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Alyssia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Verity India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M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25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24581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Jayden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Anthony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W-C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Matilda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Gurshaan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Kristopher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Ameila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Ayanda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J-H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Roselia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Robert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25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439939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Jorja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Gianni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Kardell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Tilly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Yuvraj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Kovie-James L-D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Agus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D-R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Roisin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25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92734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Aaron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Oskar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Tyler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Alexandra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Zaijian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Yaash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Grace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Xavier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25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633433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H-J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Zayd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Gethin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Kaci-Leigh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Aoife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Madalena S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65625</TotalTime>
  <Words>930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25th November    </vt:lpstr>
      <vt:lpstr>Top Achievement Points Leader Board Year 8 Week beginning 25th November </vt:lpstr>
      <vt:lpstr>Top Achievement Points Leader Board Year 9 Week beginning 25th November  </vt:lpstr>
      <vt:lpstr>Top Achievement Points Leader Board Year 10 Week beginning 25th November </vt:lpstr>
      <vt:lpstr>Top Achievement Points Leader Board Year 11 Week beginning 25th November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375</cp:revision>
  <dcterms:created xsi:type="dcterms:W3CDTF">2022-09-06T12:24:28Z</dcterms:created>
  <dcterms:modified xsi:type="dcterms:W3CDTF">2024-12-02T16:47:12Z</dcterms:modified>
</cp:coreProperties>
</file>