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318" r:id="rId5"/>
    <p:sldId id="319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60974"/>
              </p:ext>
            </p:extLst>
          </p:nvPr>
        </p:nvGraphicFramePr>
        <p:xfrm>
          <a:off x="838200" y="1248290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Lottie S and Albie 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Nate T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Jorja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Aiden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098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Samuel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Shiv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Zara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Kovie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Xavier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019887"/>
              </p:ext>
            </p:extLst>
          </p:nvPr>
        </p:nvGraphicFramePr>
        <p:xfrm>
          <a:off x="838200" y="1282183"/>
          <a:ext cx="1082828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Harriet W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10M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Jake C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43435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Shiv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Junior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45887">
                <a:tc>
                  <a:txBody>
                    <a:bodyPr/>
                    <a:lstStyle/>
                    <a:p>
                      <a:r>
                        <a:rPr lang="en-GB" sz="24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Jiya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Agus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Wilfred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70963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2609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 F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50126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Y11 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5203"/>
              </p:ext>
            </p:extLst>
          </p:nvPr>
        </p:nvGraphicFramePr>
        <p:xfrm>
          <a:off x="681858" y="1419646"/>
          <a:ext cx="1082828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Elizabeth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Alfie H J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Logan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408519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Molly O'H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91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Props1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48230D-BB30-4E71-8061-5DB42990EF48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73b29897-aec0-4d73-b440-56f6da068a7b"/>
    <ds:schemaRef ds:uri="da252e33-b15c-4959-ac4c-5df7a80cacf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2946</TotalTime>
  <Words>130</Words>
  <Application>Microsoft Office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Students of the Week</vt:lpstr>
      <vt:lpstr>Students of the Week</vt:lpstr>
      <vt:lpstr>Y11 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49</cp:revision>
  <dcterms:created xsi:type="dcterms:W3CDTF">2023-06-27T09:44:33Z</dcterms:created>
  <dcterms:modified xsi:type="dcterms:W3CDTF">2024-12-10T08:50:51Z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