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91745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Alexander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Felix Yik Xiang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Vaughn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0153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D-W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989573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Joel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957664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25842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Jimmy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53286</TotalTime>
  <Words>928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6th January    </vt:lpstr>
      <vt:lpstr>Top Achievement Points Leader Board Year 8 Week beginning 6th January </vt:lpstr>
      <vt:lpstr>Top Achievement Points Leader Board Year 9 Week beginning 6th January  </vt:lpstr>
      <vt:lpstr>Top Achievement Points Leader Board Year 10 Week beginning 6th January </vt:lpstr>
      <vt:lpstr>Top Achievement Points Leader Board Year 11 Week beginning 6th January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381</cp:revision>
  <dcterms:created xsi:type="dcterms:W3CDTF">2022-09-06T12:24:28Z</dcterms:created>
  <dcterms:modified xsi:type="dcterms:W3CDTF">2025-01-13T10:17:26Z</dcterms:modified>
</cp:coreProperties>
</file>