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82" r:id="rId2"/>
    <p:sldId id="283" r:id="rId3"/>
    <p:sldId id="284" r:id="rId4"/>
    <p:sldId id="285" r:id="rId5"/>
    <p:sldId id="28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CF6ECB-C524-4284-B9A1-DF9C03F2A129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7EDABF-442E-4F90-8DCD-5790306AF8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1265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20/01/2025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59841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20/01/2025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7973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20/01/2025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6233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20/01/2025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7368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20/01/2025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24637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20/01/2025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48965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20/01/2025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81786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20/01/2025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91617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20/01/2025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48674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20/01/2025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15184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20/01/2025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29841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20/01/2025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01506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4F620723-28F3-4867-A79B-5A5FC609B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192" y="45117"/>
            <a:ext cx="11731615" cy="1814946"/>
          </a:xfrm>
        </p:spPr>
        <p:txBody>
          <a:bodyPr>
            <a:normAutofit fontScale="90000"/>
          </a:bodyPr>
          <a:lstStyle/>
          <a:p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Top Achievement Points Leader Board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FF0000"/>
                </a:solidFill>
              </a:rPr>
              <a:t>Year 7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Week beginning 13</a:t>
            </a:r>
            <a:r>
              <a:rPr lang="en-US" sz="3600" baseline="30000" dirty="0">
                <a:solidFill>
                  <a:srgbClr val="4472C4">
                    <a:lumMod val="75000"/>
                  </a:srgbClr>
                </a:solidFill>
              </a:rPr>
              <a:t>th</a:t>
            </a: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 January</a:t>
            </a:r>
            <a:br>
              <a:rPr lang="en-US" sz="3600" dirty="0">
                <a:solidFill>
                  <a:srgbClr val="4472C4">
                    <a:lumMod val="75000"/>
                  </a:srgbClr>
                </a:solidFill>
              </a:rPr>
            </a:br>
            <a:br>
              <a:rPr lang="en-US" sz="3600" dirty="0">
                <a:solidFill>
                  <a:srgbClr val="4472C4">
                    <a:lumMod val="75000"/>
                  </a:srgbClr>
                </a:solidFill>
              </a:rPr>
            </a:br>
            <a:br>
              <a:rPr lang="en-GB" sz="2000" dirty="0">
                <a:solidFill>
                  <a:srgbClr val="7030A0"/>
                </a:solidFill>
              </a:rPr>
            </a:br>
            <a:br>
              <a:rPr lang="en-US" sz="2000" dirty="0">
                <a:solidFill>
                  <a:srgbClr val="7030A0"/>
                </a:solidFill>
              </a:rPr>
            </a:br>
            <a:endParaRPr lang="en-GB" sz="2000" u="sng" dirty="0">
              <a:solidFill>
                <a:srgbClr val="7030A0"/>
              </a:solidFill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29C308E-7BF8-454E-8C21-6D3B2C8FD0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0553" y="105606"/>
            <a:ext cx="4861251" cy="1316291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F3849F3-3882-4095-AC84-27AB753B5A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5198139"/>
              </p:ext>
            </p:extLst>
          </p:nvPr>
        </p:nvGraphicFramePr>
        <p:xfrm>
          <a:off x="344215" y="2142433"/>
          <a:ext cx="11503567" cy="3980070"/>
        </p:xfrm>
        <a:graphic>
          <a:graphicData uri="http://schemas.openxmlformats.org/drawingml/2006/table">
            <a:tbl>
              <a:tblPr firstRow="1" firstCol="1" bandRow="1"/>
              <a:tblGrid>
                <a:gridCol w="456149">
                  <a:extLst>
                    <a:ext uri="{9D8B030D-6E8A-4147-A177-3AD203B41FA5}">
                      <a16:colId xmlns:a16="http://schemas.microsoft.com/office/drawing/2014/main" val="1139096621"/>
                    </a:ext>
                  </a:extLst>
                </a:gridCol>
                <a:gridCol w="1956086">
                  <a:extLst>
                    <a:ext uri="{9D8B030D-6E8A-4147-A177-3AD203B41FA5}">
                      <a16:colId xmlns:a16="http://schemas.microsoft.com/office/drawing/2014/main" val="693892622"/>
                    </a:ext>
                  </a:extLst>
                </a:gridCol>
                <a:gridCol w="690716">
                  <a:extLst>
                    <a:ext uri="{9D8B030D-6E8A-4147-A177-3AD203B41FA5}">
                      <a16:colId xmlns:a16="http://schemas.microsoft.com/office/drawing/2014/main" val="3288666184"/>
                    </a:ext>
                  </a:extLst>
                </a:gridCol>
                <a:gridCol w="462642">
                  <a:extLst>
                    <a:ext uri="{9D8B030D-6E8A-4147-A177-3AD203B41FA5}">
                      <a16:colId xmlns:a16="http://schemas.microsoft.com/office/drawing/2014/main" val="1282978835"/>
                    </a:ext>
                  </a:extLst>
                </a:gridCol>
                <a:gridCol w="357128">
                  <a:extLst>
                    <a:ext uri="{9D8B030D-6E8A-4147-A177-3AD203B41FA5}">
                      <a16:colId xmlns:a16="http://schemas.microsoft.com/office/drawing/2014/main" val="3180796874"/>
                    </a:ext>
                  </a:extLst>
                </a:gridCol>
                <a:gridCol w="563287">
                  <a:extLst>
                    <a:ext uri="{9D8B030D-6E8A-4147-A177-3AD203B41FA5}">
                      <a16:colId xmlns:a16="http://schemas.microsoft.com/office/drawing/2014/main" val="1506899615"/>
                    </a:ext>
                  </a:extLst>
                </a:gridCol>
                <a:gridCol w="1789697">
                  <a:extLst>
                    <a:ext uri="{9D8B030D-6E8A-4147-A177-3AD203B41FA5}">
                      <a16:colId xmlns:a16="http://schemas.microsoft.com/office/drawing/2014/main" val="1072005557"/>
                    </a:ext>
                  </a:extLst>
                </a:gridCol>
                <a:gridCol w="741039">
                  <a:extLst>
                    <a:ext uri="{9D8B030D-6E8A-4147-A177-3AD203B41FA5}">
                      <a16:colId xmlns:a16="http://schemas.microsoft.com/office/drawing/2014/main" val="2713860150"/>
                    </a:ext>
                  </a:extLst>
                </a:gridCol>
                <a:gridCol w="409885">
                  <a:extLst>
                    <a:ext uri="{9D8B030D-6E8A-4147-A177-3AD203B41FA5}">
                      <a16:colId xmlns:a16="http://schemas.microsoft.com/office/drawing/2014/main" val="1967126906"/>
                    </a:ext>
                  </a:extLst>
                </a:gridCol>
                <a:gridCol w="370926">
                  <a:extLst>
                    <a:ext uri="{9D8B030D-6E8A-4147-A177-3AD203B41FA5}">
                      <a16:colId xmlns:a16="http://schemas.microsoft.com/office/drawing/2014/main" val="2096852788"/>
                    </a:ext>
                  </a:extLst>
                </a:gridCol>
                <a:gridCol w="599812">
                  <a:extLst>
                    <a:ext uri="{9D8B030D-6E8A-4147-A177-3AD203B41FA5}">
                      <a16:colId xmlns:a16="http://schemas.microsoft.com/office/drawing/2014/main" val="2231116977"/>
                    </a:ext>
                  </a:extLst>
                </a:gridCol>
                <a:gridCol w="1725577">
                  <a:extLst>
                    <a:ext uri="{9D8B030D-6E8A-4147-A177-3AD203B41FA5}">
                      <a16:colId xmlns:a16="http://schemas.microsoft.com/office/drawing/2014/main" val="3046974943"/>
                    </a:ext>
                  </a:extLst>
                </a:gridCol>
                <a:gridCol w="805973">
                  <a:extLst>
                    <a:ext uri="{9D8B030D-6E8A-4147-A177-3AD203B41FA5}">
                      <a16:colId xmlns:a16="http://schemas.microsoft.com/office/drawing/2014/main" val="3303294828"/>
                    </a:ext>
                  </a:extLst>
                </a:gridCol>
                <a:gridCol w="574650">
                  <a:extLst>
                    <a:ext uri="{9D8B030D-6E8A-4147-A177-3AD203B41FA5}">
                      <a16:colId xmlns:a16="http://schemas.microsoft.com/office/drawing/2014/main" val="602413159"/>
                    </a:ext>
                  </a:extLst>
                </a:gridCol>
              </a:tblGrid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Albie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Xavier 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Jack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2326100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Lottie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Ashley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Theo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0906679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Alfie D-P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Annalise 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Aiden 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6981742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Kosisochukwu 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Shiv 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Aveline 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3512171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Wilfred 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Brooke Ava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Arthur 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1754998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Florence 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Noah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Kody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7553754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Bea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Archie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2097399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Felix Yik Xiang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Dylan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1026624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Isabelle 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Samuel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1931966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Rimna Kassahun 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Ophelia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29146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1370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4F620723-28F3-4867-A79B-5A5FC609B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192" y="45117"/>
            <a:ext cx="11731615" cy="1814946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Top Achievement Points Leader Board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FF0000"/>
                </a:solidFill>
              </a:rPr>
              <a:t>Year 8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Week beginning 13</a:t>
            </a:r>
            <a:r>
              <a:rPr lang="en-US" sz="3600" baseline="30000" dirty="0">
                <a:solidFill>
                  <a:srgbClr val="4472C4">
                    <a:lumMod val="75000"/>
                  </a:srgbClr>
                </a:solidFill>
              </a:rPr>
              <a:t>th</a:t>
            </a: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 January</a:t>
            </a:r>
            <a:br>
              <a:rPr lang="en-US" sz="2000" dirty="0">
                <a:solidFill>
                  <a:srgbClr val="7030A0"/>
                </a:solidFill>
              </a:rPr>
            </a:br>
            <a:endParaRPr lang="en-GB" sz="2000" u="sng" dirty="0">
              <a:solidFill>
                <a:srgbClr val="7030A0"/>
              </a:solidFill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29C308E-7BF8-454E-8C21-6D3B2C8FD0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0553" y="105606"/>
            <a:ext cx="4861251" cy="1316291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C1E76AF-4E78-428E-8A94-98C77FD2BD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6729019"/>
              </p:ext>
            </p:extLst>
          </p:nvPr>
        </p:nvGraphicFramePr>
        <p:xfrm>
          <a:off x="343948" y="2245635"/>
          <a:ext cx="11341915" cy="3886400"/>
        </p:xfrm>
        <a:graphic>
          <a:graphicData uri="http://schemas.openxmlformats.org/drawingml/2006/table">
            <a:tbl>
              <a:tblPr firstRow="1" firstCol="1" bandRow="1"/>
              <a:tblGrid>
                <a:gridCol w="449739">
                  <a:extLst>
                    <a:ext uri="{9D8B030D-6E8A-4147-A177-3AD203B41FA5}">
                      <a16:colId xmlns:a16="http://schemas.microsoft.com/office/drawing/2014/main" val="638219506"/>
                    </a:ext>
                  </a:extLst>
                </a:gridCol>
                <a:gridCol w="1928597">
                  <a:extLst>
                    <a:ext uri="{9D8B030D-6E8A-4147-A177-3AD203B41FA5}">
                      <a16:colId xmlns:a16="http://schemas.microsoft.com/office/drawing/2014/main" val="345730856"/>
                    </a:ext>
                  </a:extLst>
                </a:gridCol>
                <a:gridCol w="681011">
                  <a:extLst>
                    <a:ext uri="{9D8B030D-6E8A-4147-A177-3AD203B41FA5}">
                      <a16:colId xmlns:a16="http://schemas.microsoft.com/office/drawing/2014/main" val="1080767611"/>
                    </a:ext>
                  </a:extLst>
                </a:gridCol>
                <a:gridCol w="456142">
                  <a:extLst>
                    <a:ext uri="{9D8B030D-6E8A-4147-A177-3AD203B41FA5}">
                      <a16:colId xmlns:a16="http://schemas.microsoft.com/office/drawing/2014/main" val="217769211"/>
                    </a:ext>
                  </a:extLst>
                </a:gridCol>
                <a:gridCol w="352108">
                  <a:extLst>
                    <a:ext uri="{9D8B030D-6E8A-4147-A177-3AD203B41FA5}">
                      <a16:colId xmlns:a16="http://schemas.microsoft.com/office/drawing/2014/main" val="1285349370"/>
                    </a:ext>
                  </a:extLst>
                </a:gridCol>
                <a:gridCol w="555372">
                  <a:extLst>
                    <a:ext uri="{9D8B030D-6E8A-4147-A177-3AD203B41FA5}">
                      <a16:colId xmlns:a16="http://schemas.microsoft.com/office/drawing/2014/main" val="2490405375"/>
                    </a:ext>
                  </a:extLst>
                </a:gridCol>
                <a:gridCol w="1764548">
                  <a:extLst>
                    <a:ext uri="{9D8B030D-6E8A-4147-A177-3AD203B41FA5}">
                      <a16:colId xmlns:a16="http://schemas.microsoft.com/office/drawing/2014/main" val="3981291237"/>
                    </a:ext>
                  </a:extLst>
                </a:gridCol>
                <a:gridCol w="730627">
                  <a:extLst>
                    <a:ext uri="{9D8B030D-6E8A-4147-A177-3AD203B41FA5}">
                      <a16:colId xmlns:a16="http://schemas.microsoft.com/office/drawing/2014/main" val="4059143887"/>
                    </a:ext>
                  </a:extLst>
                </a:gridCol>
                <a:gridCol w="404125">
                  <a:extLst>
                    <a:ext uri="{9D8B030D-6E8A-4147-A177-3AD203B41FA5}">
                      <a16:colId xmlns:a16="http://schemas.microsoft.com/office/drawing/2014/main" val="936566499"/>
                    </a:ext>
                  </a:extLst>
                </a:gridCol>
                <a:gridCol w="365714">
                  <a:extLst>
                    <a:ext uri="{9D8B030D-6E8A-4147-A177-3AD203B41FA5}">
                      <a16:colId xmlns:a16="http://schemas.microsoft.com/office/drawing/2014/main" val="393747609"/>
                    </a:ext>
                  </a:extLst>
                </a:gridCol>
                <a:gridCol w="591383">
                  <a:extLst>
                    <a:ext uri="{9D8B030D-6E8A-4147-A177-3AD203B41FA5}">
                      <a16:colId xmlns:a16="http://schemas.microsoft.com/office/drawing/2014/main" val="3919767647"/>
                    </a:ext>
                  </a:extLst>
                </a:gridCol>
                <a:gridCol w="1701328">
                  <a:extLst>
                    <a:ext uri="{9D8B030D-6E8A-4147-A177-3AD203B41FA5}">
                      <a16:colId xmlns:a16="http://schemas.microsoft.com/office/drawing/2014/main" val="2635435885"/>
                    </a:ext>
                  </a:extLst>
                </a:gridCol>
                <a:gridCol w="794646">
                  <a:extLst>
                    <a:ext uri="{9D8B030D-6E8A-4147-A177-3AD203B41FA5}">
                      <a16:colId xmlns:a16="http://schemas.microsoft.com/office/drawing/2014/main" val="2038675043"/>
                    </a:ext>
                  </a:extLst>
                </a:gridCol>
                <a:gridCol w="566575">
                  <a:extLst>
                    <a:ext uri="{9D8B030D-6E8A-4147-A177-3AD203B41FA5}">
                      <a16:colId xmlns:a16="http://schemas.microsoft.com/office/drawing/2014/main" val="1016584282"/>
                    </a:ext>
                  </a:extLst>
                </a:gridCol>
              </a:tblGrid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Oliver 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Louis 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Taylor 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704850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Joseph 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Daniella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Ruby-Mai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8622463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Albin Jo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Olivia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Daniel 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5188678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Dexter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Kristopher Q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Funot 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5157282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Kayden 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Madison V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Roselia 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6380866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Riley 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Daisy 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Billy 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851521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Harry 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Izabella-Rose 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Jackson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3341853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Joshua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Massai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Maja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9866683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Zane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Archie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Amelia 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0961432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William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Isaac 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16681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2782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4F620723-28F3-4867-A79B-5A5FC609B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192" y="45117"/>
            <a:ext cx="11731615" cy="1814946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Top Achievement Points Leader Board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FF0000"/>
                </a:solidFill>
              </a:rPr>
              <a:t>Year 9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Week beginning 13</a:t>
            </a:r>
            <a:r>
              <a:rPr lang="en-US" sz="3600" baseline="30000" dirty="0">
                <a:solidFill>
                  <a:srgbClr val="4472C4">
                    <a:lumMod val="75000"/>
                  </a:srgbClr>
                </a:solidFill>
              </a:rPr>
              <a:t>th</a:t>
            </a: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 January</a:t>
            </a:r>
            <a:br>
              <a:rPr lang="en-GB" sz="2000" dirty="0">
                <a:solidFill>
                  <a:srgbClr val="7030A0"/>
                </a:solidFill>
              </a:rPr>
            </a:br>
            <a:br>
              <a:rPr lang="en-US" sz="2000" dirty="0">
                <a:solidFill>
                  <a:srgbClr val="7030A0"/>
                </a:solidFill>
              </a:rPr>
            </a:br>
            <a:endParaRPr lang="en-GB" sz="2000" u="sng" dirty="0">
              <a:solidFill>
                <a:srgbClr val="7030A0"/>
              </a:solidFill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29C308E-7BF8-454E-8C21-6D3B2C8FD0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0553" y="105606"/>
            <a:ext cx="4861251" cy="1316291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07CF9C8-12D7-4A6A-B1CC-F84BABD365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5336135"/>
              </p:ext>
            </p:extLst>
          </p:nvPr>
        </p:nvGraphicFramePr>
        <p:xfrm>
          <a:off x="230191" y="1860063"/>
          <a:ext cx="11262724" cy="3345054"/>
        </p:xfrm>
        <a:graphic>
          <a:graphicData uri="http://schemas.openxmlformats.org/drawingml/2006/table">
            <a:tbl>
              <a:tblPr firstRow="1" firstCol="1" bandRow="1"/>
              <a:tblGrid>
                <a:gridCol w="446599">
                  <a:extLst>
                    <a:ext uri="{9D8B030D-6E8A-4147-A177-3AD203B41FA5}">
                      <a16:colId xmlns:a16="http://schemas.microsoft.com/office/drawing/2014/main" val="3185157159"/>
                    </a:ext>
                  </a:extLst>
                </a:gridCol>
                <a:gridCol w="1915132">
                  <a:extLst>
                    <a:ext uri="{9D8B030D-6E8A-4147-A177-3AD203B41FA5}">
                      <a16:colId xmlns:a16="http://schemas.microsoft.com/office/drawing/2014/main" val="3060367886"/>
                    </a:ext>
                  </a:extLst>
                </a:gridCol>
                <a:gridCol w="676255">
                  <a:extLst>
                    <a:ext uri="{9D8B030D-6E8A-4147-A177-3AD203B41FA5}">
                      <a16:colId xmlns:a16="http://schemas.microsoft.com/office/drawing/2014/main" val="2248710201"/>
                    </a:ext>
                  </a:extLst>
                </a:gridCol>
                <a:gridCol w="452957">
                  <a:extLst>
                    <a:ext uri="{9D8B030D-6E8A-4147-A177-3AD203B41FA5}">
                      <a16:colId xmlns:a16="http://schemas.microsoft.com/office/drawing/2014/main" val="615082897"/>
                    </a:ext>
                  </a:extLst>
                </a:gridCol>
                <a:gridCol w="349650">
                  <a:extLst>
                    <a:ext uri="{9D8B030D-6E8A-4147-A177-3AD203B41FA5}">
                      <a16:colId xmlns:a16="http://schemas.microsoft.com/office/drawing/2014/main" val="3274750509"/>
                    </a:ext>
                  </a:extLst>
                </a:gridCol>
                <a:gridCol w="551494">
                  <a:extLst>
                    <a:ext uri="{9D8B030D-6E8A-4147-A177-3AD203B41FA5}">
                      <a16:colId xmlns:a16="http://schemas.microsoft.com/office/drawing/2014/main" val="1693269294"/>
                    </a:ext>
                  </a:extLst>
                </a:gridCol>
                <a:gridCol w="1752227">
                  <a:extLst>
                    <a:ext uri="{9D8B030D-6E8A-4147-A177-3AD203B41FA5}">
                      <a16:colId xmlns:a16="http://schemas.microsoft.com/office/drawing/2014/main" val="2202739019"/>
                    </a:ext>
                  </a:extLst>
                </a:gridCol>
                <a:gridCol w="725526">
                  <a:extLst>
                    <a:ext uri="{9D8B030D-6E8A-4147-A177-3AD203B41FA5}">
                      <a16:colId xmlns:a16="http://schemas.microsoft.com/office/drawing/2014/main" val="69164607"/>
                    </a:ext>
                  </a:extLst>
                </a:gridCol>
                <a:gridCol w="401303">
                  <a:extLst>
                    <a:ext uri="{9D8B030D-6E8A-4147-A177-3AD203B41FA5}">
                      <a16:colId xmlns:a16="http://schemas.microsoft.com/office/drawing/2014/main" val="2717577119"/>
                    </a:ext>
                  </a:extLst>
                </a:gridCol>
                <a:gridCol w="363160">
                  <a:extLst>
                    <a:ext uri="{9D8B030D-6E8A-4147-A177-3AD203B41FA5}">
                      <a16:colId xmlns:a16="http://schemas.microsoft.com/office/drawing/2014/main" val="1150650631"/>
                    </a:ext>
                  </a:extLst>
                </a:gridCol>
                <a:gridCol w="587254">
                  <a:extLst>
                    <a:ext uri="{9D8B030D-6E8A-4147-A177-3AD203B41FA5}">
                      <a16:colId xmlns:a16="http://schemas.microsoft.com/office/drawing/2014/main" val="524792555"/>
                    </a:ext>
                  </a:extLst>
                </a:gridCol>
                <a:gridCol w="1689449">
                  <a:extLst>
                    <a:ext uri="{9D8B030D-6E8A-4147-A177-3AD203B41FA5}">
                      <a16:colId xmlns:a16="http://schemas.microsoft.com/office/drawing/2014/main" val="3112885468"/>
                    </a:ext>
                  </a:extLst>
                </a:gridCol>
                <a:gridCol w="789098">
                  <a:extLst>
                    <a:ext uri="{9D8B030D-6E8A-4147-A177-3AD203B41FA5}">
                      <a16:colId xmlns:a16="http://schemas.microsoft.com/office/drawing/2014/main" val="1631797499"/>
                    </a:ext>
                  </a:extLst>
                </a:gridCol>
                <a:gridCol w="562620">
                  <a:extLst>
                    <a:ext uri="{9D8B030D-6E8A-4147-A177-3AD203B41FA5}">
                      <a16:colId xmlns:a16="http://schemas.microsoft.com/office/drawing/2014/main" val="502416567"/>
                    </a:ext>
                  </a:extLst>
                </a:gridCol>
              </a:tblGrid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Thomas M-F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Elaine 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Lexi Z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036067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Evan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Agus 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Zion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7000701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Sean L-M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Milan E-M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Mateusz 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3350292"/>
                  </a:ext>
                </a:extLst>
              </a:tr>
              <a:tr h="34032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Jiya 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Alex 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Chloe 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195802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Ruby 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Kovie-James L-D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Antony 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1634462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Alfie 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Willow 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Skyla 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796273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Amelie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Sam 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Lola-Gray 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1225800"/>
                  </a:ext>
                </a:extLst>
              </a:tr>
              <a:tr h="3044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Alfie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Neave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Jake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2127106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Kian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Orla 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Georgia 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3943549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Daniel 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Adam 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81339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9355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4F620723-28F3-4867-A79B-5A5FC609B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192" y="45117"/>
            <a:ext cx="11731615" cy="1814946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Top Achievement Points Leader Board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FF0000"/>
                </a:solidFill>
              </a:rPr>
              <a:t>Year 10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Week beginning 13</a:t>
            </a:r>
            <a:r>
              <a:rPr lang="en-US" sz="3600" baseline="30000" dirty="0">
                <a:solidFill>
                  <a:srgbClr val="4472C4">
                    <a:lumMod val="75000"/>
                  </a:srgbClr>
                </a:solidFill>
              </a:rPr>
              <a:t>th</a:t>
            </a: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 January</a:t>
            </a:r>
            <a:br>
              <a:rPr lang="en-US" sz="2000" dirty="0">
                <a:solidFill>
                  <a:srgbClr val="7030A0"/>
                </a:solidFill>
              </a:rPr>
            </a:br>
            <a:endParaRPr lang="en-GB" sz="2000" u="sng" dirty="0">
              <a:solidFill>
                <a:srgbClr val="7030A0"/>
              </a:solidFill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29C308E-7BF8-454E-8C21-6D3B2C8FD0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0553" y="105606"/>
            <a:ext cx="4861251" cy="1316291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FCE1E2E-A15E-4A88-A98F-67C4AA9687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8645835"/>
              </p:ext>
            </p:extLst>
          </p:nvPr>
        </p:nvGraphicFramePr>
        <p:xfrm>
          <a:off x="469781" y="1933252"/>
          <a:ext cx="11006984" cy="3674690"/>
        </p:xfrm>
        <a:graphic>
          <a:graphicData uri="http://schemas.openxmlformats.org/drawingml/2006/table">
            <a:tbl>
              <a:tblPr firstRow="1" firstCol="1" bandRow="1"/>
              <a:tblGrid>
                <a:gridCol w="470498">
                  <a:extLst>
                    <a:ext uri="{9D8B030D-6E8A-4147-A177-3AD203B41FA5}">
                      <a16:colId xmlns:a16="http://schemas.microsoft.com/office/drawing/2014/main" val="2190980195"/>
                    </a:ext>
                  </a:extLst>
                </a:gridCol>
                <a:gridCol w="1609340">
                  <a:extLst>
                    <a:ext uri="{9D8B030D-6E8A-4147-A177-3AD203B41FA5}">
                      <a16:colId xmlns:a16="http://schemas.microsoft.com/office/drawing/2014/main" val="618511131"/>
                    </a:ext>
                  </a:extLst>
                </a:gridCol>
                <a:gridCol w="678243">
                  <a:extLst>
                    <a:ext uri="{9D8B030D-6E8A-4147-A177-3AD203B41FA5}">
                      <a16:colId xmlns:a16="http://schemas.microsoft.com/office/drawing/2014/main" val="4052623657"/>
                    </a:ext>
                  </a:extLst>
                </a:gridCol>
                <a:gridCol w="454287">
                  <a:extLst>
                    <a:ext uri="{9D8B030D-6E8A-4147-A177-3AD203B41FA5}">
                      <a16:colId xmlns:a16="http://schemas.microsoft.com/office/drawing/2014/main" val="3578340861"/>
                    </a:ext>
                  </a:extLst>
                </a:gridCol>
                <a:gridCol w="350678">
                  <a:extLst>
                    <a:ext uri="{9D8B030D-6E8A-4147-A177-3AD203B41FA5}">
                      <a16:colId xmlns:a16="http://schemas.microsoft.com/office/drawing/2014/main" val="3065101350"/>
                    </a:ext>
                  </a:extLst>
                </a:gridCol>
                <a:gridCol w="553114">
                  <a:extLst>
                    <a:ext uri="{9D8B030D-6E8A-4147-A177-3AD203B41FA5}">
                      <a16:colId xmlns:a16="http://schemas.microsoft.com/office/drawing/2014/main" val="3153804979"/>
                    </a:ext>
                  </a:extLst>
                </a:gridCol>
                <a:gridCol w="1757376">
                  <a:extLst>
                    <a:ext uri="{9D8B030D-6E8A-4147-A177-3AD203B41FA5}">
                      <a16:colId xmlns:a16="http://schemas.microsoft.com/office/drawing/2014/main" val="2166752004"/>
                    </a:ext>
                  </a:extLst>
                </a:gridCol>
                <a:gridCol w="727657">
                  <a:extLst>
                    <a:ext uri="{9D8B030D-6E8A-4147-A177-3AD203B41FA5}">
                      <a16:colId xmlns:a16="http://schemas.microsoft.com/office/drawing/2014/main" val="3120522542"/>
                    </a:ext>
                  </a:extLst>
                </a:gridCol>
                <a:gridCol w="402483">
                  <a:extLst>
                    <a:ext uri="{9D8B030D-6E8A-4147-A177-3AD203B41FA5}">
                      <a16:colId xmlns:a16="http://schemas.microsoft.com/office/drawing/2014/main" val="1548607711"/>
                    </a:ext>
                  </a:extLst>
                </a:gridCol>
                <a:gridCol w="364227">
                  <a:extLst>
                    <a:ext uri="{9D8B030D-6E8A-4147-A177-3AD203B41FA5}">
                      <a16:colId xmlns:a16="http://schemas.microsoft.com/office/drawing/2014/main" val="1867041346"/>
                    </a:ext>
                  </a:extLst>
                </a:gridCol>
                <a:gridCol w="588979">
                  <a:extLst>
                    <a:ext uri="{9D8B030D-6E8A-4147-A177-3AD203B41FA5}">
                      <a16:colId xmlns:a16="http://schemas.microsoft.com/office/drawing/2014/main" val="876283956"/>
                    </a:ext>
                  </a:extLst>
                </a:gridCol>
                <a:gridCol w="1694413">
                  <a:extLst>
                    <a:ext uri="{9D8B030D-6E8A-4147-A177-3AD203B41FA5}">
                      <a16:colId xmlns:a16="http://schemas.microsoft.com/office/drawing/2014/main" val="1202059102"/>
                    </a:ext>
                  </a:extLst>
                </a:gridCol>
                <a:gridCol w="791416">
                  <a:extLst>
                    <a:ext uri="{9D8B030D-6E8A-4147-A177-3AD203B41FA5}">
                      <a16:colId xmlns:a16="http://schemas.microsoft.com/office/drawing/2014/main" val="4034858439"/>
                    </a:ext>
                  </a:extLst>
                </a:gridCol>
                <a:gridCol w="564273">
                  <a:extLst>
                    <a:ext uri="{9D8B030D-6E8A-4147-A177-3AD203B41FA5}">
                      <a16:colId xmlns:a16="http://schemas.microsoft.com/office/drawing/2014/main" val="3417657759"/>
                    </a:ext>
                  </a:extLst>
                </a:gridCol>
              </a:tblGrid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Safia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Harry 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Dylan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7659116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Summer 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Aysha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Freddie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7693559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Alex 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Millie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Bella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9064303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Sienna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Katie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Adam 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3562406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Harriet B-W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Lucas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Logan H-M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0365060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Rhea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Elliot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Yaash 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5342508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Ollie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Ollie 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Freya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0906319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Jacob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Lola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Alex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7874898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Leah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George 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Marley 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885681"/>
                  </a:ext>
                </a:extLst>
              </a:tr>
              <a:tr h="4174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Tayah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Matthew 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Harrison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8973332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id="{372BF49B-607E-4EC0-9C65-EB437B6CCA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963" y="2738764"/>
            <a:ext cx="13577475" cy="62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1799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4F620723-28F3-4867-A79B-5A5FC609B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192" y="45117"/>
            <a:ext cx="11731615" cy="1814946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Top Achievement Points Leader Board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FF0000"/>
                </a:solidFill>
              </a:rPr>
              <a:t>Year 11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Week beginning 13</a:t>
            </a:r>
            <a:r>
              <a:rPr lang="en-US" sz="3600" baseline="30000" dirty="0">
                <a:solidFill>
                  <a:schemeClr val="accent5">
                    <a:lumMod val="75000"/>
                  </a:schemeClr>
                </a:solidFill>
              </a:rPr>
              <a:t>th</a:t>
            </a:r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 January</a:t>
            </a:r>
            <a:br>
              <a:rPr lang="en-GB" sz="2000" dirty="0">
                <a:solidFill>
                  <a:srgbClr val="7030A0"/>
                </a:solidFill>
              </a:rPr>
            </a:br>
            <a:br>
              <a:rPr lang="en-US" sz="2000" dirty="0">
                <a:solidFill>
                  <a:srgbClr val="7030A0"/>
                </a:solidFill>
              </a:rPr>
            </a:br>
            <a:endParaRPr lang="en-GB" sz="2000" u="sng" dirty="0">
              <a:solidFill>
                <a:srgbClr val="7030A0"/>
              </a:solidFill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29C308E-7BF8-454E-8C21-6D3B2C8FD0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0553" y="105606"/>
            <a:ext cx="4861251" cy="1316291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E454F41-2357-4FBA-BE85-2CC6B883C0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4019808"/>
              </p:ext>
            </p:extLst>
          </p:nvPr>
        </p:nvGraphicFramePr>
        <p:xfrm>
          <a:off x="318782" y="1855304"/>
          <a:ext cx="11223861" cy="3815658"/>
        </p:xfrm>
        <a:graphic>
          <a:graphicData uri="http://schemas.openxmlformats.org/drawingml/2006/table">
            <a:tbl>
              <a:tblPr firstRow="1" firstCol="1" bandRow="1"/>
              <a:tblGrid>
                <a:gridCol w="444749">
                  <a:extLst>
                    <a:ext uri="{9D8B030D-6E8A-4147-A177-3AD203B41FA5}">
                      <a16:colId xmlns:a16="http://schemas.microsoft.com/office/drawing/2014/main" val="161191106"/>
                    </a:ext>
                  </a:extLst>
                </a:gridCol>
                <a:gridCol w="1907201">
                  <a:extLst>
                    <a:ext uri="{9D8B030D-6E8A-4147-A177-3AD203B41FA5}">
                      <a16:colId xmlns:a16="http://schemas.microsoft.com/office/drawing/2014/main" val="2069577792"/>
                    </a:ext>
                  </a:extLst>
                </a:gridCol>
                <a:gridCol w="673455">
                  <a:extLst>
                    <a:ext uri="{9D8B030D-6E8A-4147-A177-3AD203B41FA5}">
                      <a16:colId xmlns:a16="http://schemas.microsoft.com/office/drawing/2014/main" val="913444655"/>
                    </a:ext>
                  </a:extLst>
                </a:gridCol>
                <a:gridCol w="451081">
                  <a:extLst>
                    <a:ext uri="{9D8B030D-6E8A-4147-A177-3AD203B41FA5}">
                      <a16:colId xmlns:a16="http://schemas.microsoft.com/office/drawing/2014/main" val="2623786123"/>
                    </a:ext>
                  </a:extLst>
                </a:gridCol>
                <a:gridCol w="348202">
                  <a:extLst>
                    <a:ext uri="{9D8B030D-6E8A-4147-A177-3AD203B41FA5}">
                      <a16:colId xmlns:a16="http://schemas.microsoft.com/office/drawing/2014/main" val="2829112919"/>
                    </a:ext>
                  </a:extLst>
                </a:gridCol>
                <a:gridCol w="549210">
                  <a:extLst>
                    <a:ext uri="{9D8B030D-6E8A-4147-A177-3AD203B41FA5}">
                      <a16:colId xmlns:a16="http://schemas.microsoft.com/office/drawing/2014/main" val="3633105253"/>
                    </a:ext>
                  </a:extLst>
                </a:gridCol>
                <a:gridCol w="1744970">
                  <a:extLst>
                    <a:ext uri="{9D8B030D-6E8A-4147-A177-3AD203B41FA5}">
                      <a16:colId xmlns:a16="http://schemas.microsoft.com/office/drawing/2014/main" val="1610810066"/>
                    </a:ext>
                  </a:extLst>
                </a:gridCol>
                <a:gridCol w="722521">
                  <a:extLst>
                    <a:ext uri="{9D8B030D-6E8A-4147-A177-3AD203B41FA5}">
                      <a16:colId xmlns:a16="http://schemas.microsoft.com/office/drawing/2014/main" val="3467844133"/>
                    </a:ext>
                  </a:extLst>
                </a:gridCol>
                <a:gridCol w="399642">
                  <a:extLst>
                    <a:ext uri="{9D8B030D-6E8A-4147-A177-3AD203B41FA5}">
                      <a16:colId xmlns:a16="http://schemas.microsoft.com/office/drawing/2014/main" val="1475767612"/>
                    </a:ext>
                  </a:extLst>
                </a:gridCol>
                <a:gridCol w="361656">
                  <a:extLst>
                    <a:ext uri="{9D8B030D-6E8A-4147-A177-3AD203B41FA5}">
                      <a16:colId xmlns:a16="http://schemas.microsoft.com/office/drawing/2014/main" val="3874044451"/>
                    </a:ext>
                  </a:extLst>
                </a:gridCol>
                <a:gridCol w="584822">
                  <a:extLst>
                    <a:ext uri="{9D8B030D-6E8A-4147-A177-3AD203B41FA5}">
                      <a16:colId xmlns:a16="http://schemas.microsoft.com/office/drawing/2014/main" val="1045794940"/>
                    </a:ext>
                  </a:extLst>
                </a:gridCol>
                <a:gridCol w="1682452">
                  <a:extLst>
                    <a:ext uri="{9D8B030D-6E8A-4147-A177-3AD203B41FA5}">
                      <a16:colId xmlns:a16="http://schemas.microsoft.com/office/drawing/2014/main" val="1117584027"/>
                    </a:ext>
                  </a:extLst>
                </a:gridCol>
                <a:gridCol w="785830">
                  <a:extLst>
                    <a:ext uri="{9D8B030D-6E8A-4147-A177-3AD203B41FA5}">
                      <a16:colId xmlns:a16="http://schemas.microsoft.com/office/drawing/2014/main" val="864227886"/>
                    </a:ext>
                  </a:extLst>
                </a:gridCol>
                <a:gridCol w="568070">
                  <a:extLst>
                    <a:ext uri="{9D8B030D-6E8A-4147-A177-3AD203B41FA5}">
                      <a16:colId xmlns:a16="http://schemas.microsoft.com/office/drawing/2014/main" val="3615707747"/>
                    </a:ext>
                  </a:extLst>
                </a:gridCol>
              </a:tblGrid>
              <a:tr h="3858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Scott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Aoife 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Isaac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3961268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Dereck A 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Daniel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Maisy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5888857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Oluebube 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Jacob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Molly 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548126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Elizabeth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Kian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Aidan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9410304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Logan 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Taylor 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Madalena S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6815501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Jamie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Megan 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3944419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Alfie H-J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Max 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4638037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Olivia P-T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Elliot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183448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Noah 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Kaydon M-B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9870782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James 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Adam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63776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969966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53339</TotalTime>
  <Words>923</Words>
  <Application>Microsoft Office PowerPoint</Application>
  <PresentationFormat>Widescreen</PresentationFormat>
  <Paragraphs>705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1_Office Theme</vt:lpstr>
      <vt:lpstr>  Top Achievement Points Leader Board Year 7 Week beginning 13th January    </vt:lpstr>
      <vt:lpstr>Top Achievement Points Leader Board Year 8 Week beginning 13th January </vt:lpstr>
      <vt:lpstr>Top Achievement Points Leader Board Year 9 Week beginning 13th January  </vt:lpstr>
      <vt:lpstr>Top Achievement Points Leader Board Year 10 Week beginning 13th January </vt:lpstr>
      <vt:lpstr>Top Achievement Points Leader Board Year 11 Week beginning 13th January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SLT Operational Briefing</dc:title>
  <dc:creator>CampbellAn</dc:creator>
  <cp:lastModifiedBy>Rothwell Mrs K Headteachers PA</cp:lastModifiedBy>
  <cp:revision>385</cp:revision>
  <dcterms:created xsi:type="dcterms:W3CDTF">2022-09-06T12:24:28Z</dcterms:created>
  <dcterms:modified xsi:type="dcterms:W3CDTF">2025-01-20T15:05:37Z</dcterms:modified>
</cp:coreProperties>
</file>