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13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January</a:t>
            </a: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198139"/>
              </p:ext>
            </p:extLst>
          </p:nvPr>
        </p:nvGraphicFramePr>
        <p:xfrm>
          <a:off x="344215" y="2142433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Albie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Xavier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Lottie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Ashley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Theo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D-P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Annalise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Aiden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Kosisochukwu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Shiv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Aveline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Wilfred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Brooke Ava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Arthur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Florence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Noah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Kody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Felix Yik Xiang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Rimna Kassahun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Ophelia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13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January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729019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Taylor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Daniella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Ruby-Mai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Albin Jo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Dexter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Kristopher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Funot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Kayden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Madison 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Roselia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Daisy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Billy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Izabella-Rose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Jackson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Massai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Zane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13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January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336135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M-F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Elaine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Agus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Zion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Sean L-M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Milan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Mateusz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Jiya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Kovie-James L-D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Willow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Skyla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Lola-Gray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Neave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13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January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645835"/>
              </p:ext>
            </p:extLst>
          </p:nvPr>
        </p:nvGraphicFramePr>
        <p:xfrm>
          <a:off x="469781" y="1933252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470498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609340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Safia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Aysha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Freddie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Bella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Logan H-M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Rhea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Elliot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Yaash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Ollie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Ollie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Lola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Marley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Tayah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13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January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019808"/>
              </p:ext>
            </p:extLst>
          </p:nvPr>
        </p:nvGraphicFramePr>
        <p:xfrm>
          <a:off x="318782" y="1855304"/>
          <a:ext cx="11223861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8070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Scott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Aoife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Dereck 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Maisy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Elizabeth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Logan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Taylor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Madalena S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Megan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H-J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P-T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Elliot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Noah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Kaydon M-B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53339</TotalTime>
  <Words>923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  Top Achievement Points Leader Board Year 7 Week beginning 13th January    </vt:lpstr>
      <vt:lpstr>Top Achievement Points Leader Board Year 8 Week beginning 13th January </vt:lpstr>
      <vt:lpstr>Top Achievement Points Leader Board Year 9 Week beginning 13th January  </vt:lpstr>
      <vt:lpstr>Top Achievement Points Leader Board Year 10 Week beginning 13th January </vt:lpstr>
      <vt:lpstr>Top Achievement Points Leader Board Year 11 Week beginning 13th January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 Mrs K Headteachers PA</cp:lastModifiedBy>
  <cp:revision>385</cp:revision>
  <dcterms:created xsi:type="dcterms:W3CDTF">2022-09-06T12:24:28Z</dcterms:created>
  <dcterms:modified xsi:type="dcterms:W3CDTF">2025-01-20T15:05:37Z</dcterms:modified>
</cp:coreProperties>
</file>