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20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387714"/>
              </p:ext>
            </p:extLst>
          </p:nvPr>
        </p:nvGraphicFramePr>
        <p:xfrm>
          <a:off x="344215" y="2142433"/>
          <a:ext cx="11503567" cy="3980070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Anais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Nicole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Sienna-Mae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Valentina G ZU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Ophelia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Finnian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Madeleine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Darcie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Shiv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Thomas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Caleb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Callum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Oluwaferanmi M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Lana Rose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Kwae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20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376902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Ayanda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Alice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Connor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Bobby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Edward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J-H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Joseph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Enric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Billy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Kyren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Nathaniel W-C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Daniella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Jaylen P-G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Iho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Finnley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Isla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20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951395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Kovie-James L-D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Kayleigh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Aubree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Zara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Lexii R-H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 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Sereen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Tilly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Calum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Alexis C-C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Kardell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Emilie-Paige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Oscar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Aiden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20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740037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Tyler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B-W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Lucky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Tayah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Orlaith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Alice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Tayo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Kannika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Malcolm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Nishan 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Aysha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20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January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559549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Scott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Zayd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Elizabeth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Dereck 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Izzy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F-J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Megan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H-J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Kevin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Annabelle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Gabrielle-Rose B-B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Kaydon M-B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53384</TotalTime>
  <Words>922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20th January    </vt:lpstr>
      <vt:lpstr>Top Achievement Points Leader Board Year 8 Week beginning 20th January </vt:lpstr>
      <vt:lpstr>Top Achievement Points Leader Board Year 9 Week beginning 20th January  </vt:lpstr>
      <vt:lpstr>Top Achievement Points Leader Board Year 10 Week beginning 20th January </vt:lpstr>
      <vt:lpstr>Top Achievement Points Leader Board Year 11 Week beginning 20th January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388</cp:revision>
  <dcterms:created xsi:type="dcterms:W3CDTF">2022-09-06T12:24:28Z</dcterms:created>
  <dcterms:modified xsi:type="dcterms:W3CDTF">2025-01-28T08:57:29Z</dcterms:modified>
</cp:coreProperties>
</file>