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18" r:id="rId5"/>
    <p:sldId id="319" r:id="rId6"/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1/22/2025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497205"/>
              </p:ext>
            </p:extLst>
          </p:nvPr>
        </p:nvGraphicFramePr>
        <p:xfrm>
          <a:off x="838200" y="1248290"/>
          <a:ext cx="108282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Anais E-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McK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7266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Oliver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Charlie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Hamza Y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Katie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Billy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Noah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Reece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446901"/>
              </p:ext>
            </p:extLst>
          </p:nvPr>
        </p:nvGraphicFramePr>
        <p:xfrm>
          <a:off x="838200" y="1282183"/>
          <a:ext cx="10828283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Bilal A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Kelli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Masaai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Louis I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Evie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770963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Caleb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0126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Y11 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703289"/>
              </p:ext>
            </p:extLst>
          </p:nvPr>
        </p:nvGraphicFramePr>
        <p:xfrm>
          <a:off x="681858" y="1419646"/>
          <a:ext cx="10828283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Jamie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Reece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408519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Noah R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Elissa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293361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Aidan S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53497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91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48230D-BB30-4E71-8061-5DB42990EF48}">
  <ds:schemaRefs>
    <ds:schemaRef ds:uri="http://purl.org/dc/dcmitype/"/>
    <ds:schemaRef ds:uri="da252e33-b15c-4959-ac4c-5df7a80cacf3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73b29897-aec0-4d73-b440-56f6da068a7b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2949</TotalTime>
  <Words>117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Students of the Week</vt:lpstr>
      <vt:lpstr>Students of the Week</vt:lpstr>
      <vt:lpstr>Y11 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50</cp:revision>
  <dcterms:created xsi:type="dcterms:W3CDTF">2023-06-27T09:44:33Z</dcterms:created>
  <dcterms:modified xsi:type="dcterms:W3CDTF">2025-01-22T10:35:14Z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