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1/30/2025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8164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Anais E-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McK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Oliver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Charlie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Hamza Y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Katie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Billy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33269"/>
              </p:ext>
            </p:extLst>
          </p:nvPr>
        </p:nvGraphicFramePr>
        <p:xfrm>
          <a:off x="838200" y="1282183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Bilal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Kelli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Masaai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Louis I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Evie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2964"/>
              </p:ext>
            </p:extLst>
          </p:nvPr>
        </p:nvGraphicFramePr>
        <p:xfrm>
          <a:off x="681858" y="1419646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Jamie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Reece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408519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R 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Elissa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93361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Aidan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5349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8230D-BB30-4E71-8061-5DB42990EF48}">
  <ds:schemaRefs>
    <ds:schemaRef ds:uri="http://schemas.microsoft.com/office/2006/documentManagement/types"/>
    <ds:schemaRef ds:uri="http://www.w3.org/XML/1998/namespace"/>
    <ds:schemaRef ds:uri="73b29897-aec0-4d73-b440-56f6da068a7b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da252e33-b15c-4959-ac4c-5df7a80cacf3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2951</TotalTime>
  <Words>117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Y11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50</cp:revision>
  <dcterms:created xsi:type="dcterms:W3CDTF">2023-06-27T09:44:33Z</dcterms:created>
  <dcterms:modified xsi:type="dcterms:W3CDTF">2025-01-30T10:45:59Z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