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10/02/2025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10/02/2025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10/02/2025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10/02/2025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10/02/2025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10/02/2025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10/02/2025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10/02/2025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10/02/2025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10/02/2025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10/02/2025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10/02/2025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3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rd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February</a:t>
            </a: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100591"/>
              </p:ext>
            </p:extLst>
          </p:nvPr>
        </p:nvGraphicFramePr>
        <p:xfrm>
          <a:off x="344215" y="2142433"/>
          <a:ext cx="11503567" cy="3980070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Macy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Miyah Alyssia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Rosie C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Oluwaferanmi M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Alexander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Isabelle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Beula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Phoenix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Wilfred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Theo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Daisy-Jane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LUIS F 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Annalise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Alexander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Aveline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Mishaal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Ashley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Renesmae-Amore D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Adrian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Matthew G-S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Mia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Patrick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Sean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3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rd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February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307500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82599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32509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46114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Amiko-Jae D-C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Matilda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Finnley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Natalia A 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Julia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Holly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Heidi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Izabella-Rose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Ameya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Sofia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Faizan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Michael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Ajani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Amelia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Henry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Mia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Jackson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Billy H-K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Zane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Nathaniel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Zayne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Tyler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Madison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William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3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rd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February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629003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Madison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Emilie-Paige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Paul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Matthew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Lukas C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Lexii R-H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Jiya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Vanessa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Willow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Stanley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Oscar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Rio RI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3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rd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February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071063"/>
              </p:ext>
            </p:extLst>
          </p:nvPr>
        </p:nvGraphicFramePr>
        <p:xfrm>
          <a:off x="469781" y="1933252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470498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609340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Aysha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Amber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Noel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Sienna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Sufiyan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Xiang Wen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Safia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Nevaeh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Ollie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Jaycob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Zaijian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Renata Grace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Conor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Harrison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B-W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Ollie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Gabriel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Amber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3</a:t>
            </a:r>
            <a:r>
              <a:rPr lang="en-US" sz="3600" baseline="30000" dirty="0">
                <a:solidFill>
                  <a:schemeClr val="accent5">
                    <a:lumMod val="75000"/>
                  </a:schemeClr>
                </a:solidFill>
              </a:rPr>
              <a:t>rd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 February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454F41-2357-4FBA-BE85-2CC6B883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358976"/>
              </p:ext>
            </p:extLst>
          </p:nvPr>
        </p:nvGraphicFramePr>
        <p:xfrm>
          <a:off x="318782" y="1855304"/>
          <a:ext cx="11223861" cy="3815658"/>
        </p:xfrm>
        <a:graphic>
          <a:graphicData uri="http://schemas.openxmlformats.org/drawingml/2006/table">
            <a:tbl>
              <a:tblPr firstRow="1" firstCol="1" bandRow="1"/>
              <a:tblGrid>
                <a:gridCol w="444749">
                  <a:extLst>
                    <a:ext uri="{9D8B030D-6E8A-4147-A177-3AD203B41FA5}">
                      <a16:colId xmlns:a16="http://schemas.microsoft.com/office/drawing/2014/main" val="161191106"/>
                    </a:ext>
                  </a:extLst>
                </a:gridCol>
                <a:gridCol w="1907201">
                  <a:extLst>
                    <a:ext uri="{9D8B030D-6E8A-4147-A177-3AD203B41FA5}">
                      <a16:colId xmlns:a16="http://schemas.microsoft.com/office/drawing/2014/main" val="2069577792"/>
                    </a:ext>
                  </a:extLst>
                </a:gridCol>
                <a:gridCol w="673455">
                  <a:extLst>
                    <a:ext uri="{9D8B030D-6E8A-4147-A177-3AD203B41FA5}">
                      <a16:colId xmlns:a16="http://schemas.microsoft.com/office/drawing/2014/main" val="913444655"/>
                    </a:ext>
                  </a:extLst>
                </a:gridCol>
                <a:gridCol w="451081">
                  <a:extLst>
                    <a:ext uri="{9D8B030D-6E8A-4147-A177-3AD203B41FA5}">
                      <a16:colId xmlns:a16="http://schemas.microsoft.com/office/drawing/2014/main" val="2623786123"/>
                    </a:ext>
                  </a:extLst>
                </a:gridCol>
                <a:gridCol w="348202">
                  <a:extLst>
                    <a:ext uri="{9D8B030D-6E8A-4147-A177-3AD203B41FA5}">
                      <a16:colId xmlns:a16="http://schemas.microsoft.com/office/drawing/2014/main" val="2829112919"/>
                    </a:ext>
                  </a:extLst>
                </a:gridCol>
                <a:gridCol w="549210">
                  <a:extLst>
                    <a:ext uri="{9D8B030D-6E8A-4147-A177-3AD203B41FA5}">
                      <a16:colId xmlns:a16="http://schemas.microsoft.com/office/drawing/2014/main" val="3633105253"/>
                    </a:ext>
                  </a:extLst>
                </a:gridCol>
                <a:gridCol w="1744970">
                  <a:extLst>
                    <a:ext uri="{9D8B030D-6E8A-4147-A177-3AD203B41FA5}">
                      <a16:colId xmlns:a16="http://schemas.microsoft.com/office/drawing/2014/main" val="1610810066"/>
                    </a:ext>
                  </a:extLst>
                </a:gridCol>
                <a:gridCol w="722521">
                  <a:extLst>
                    <a:ext uri="{9D8B030D-6E8A-4147-A177-3AD203B41FA5}">
                      <a16:colId xmlns:a16="http://schemas.microsoft.com/office/drawing/2014/main" val="3467844133"/>
                    </a:ext>
                  </a:extLst>
                </a:gridCol>
                <a:gridCol w="399642">
                  <a:extLst>
                    <a:ext uri="{9D8B030D-6E8A-4147-A177-3AD203B41FA5}">
                      <a16:colId xmlns:a16="http://schemas.microsoft.com/office/drawing/2014/main" val="1475767612"/>
                    </a:ext>
                  </a:extLst>
                </a:gridCol>
                <a:gridCol w="361656">
                  <a:extLst>
                    <a:ext uri="{9D8B030D-6E8A-4147-A177-3AD203B41FA5}">
                      <a16:colId xmlns:a16="http://schemas.microsoft.com/office/drawing/2014/main" val="3874044451"/>
                    </a:ext>
                  </a:extLst>
                </a:gridCol>
                <a:gridCol w="584822">
                  <a:extLst>
                    <a:ext uri="{9D8B030D-6E8A-4147-A177-3AD203B41FA5}">
                      <a16:colId xmlns:a16="http://schemas.microsoft.com/office/drawing/2014/main" val="1045794940"/>
                    </a:ext>
                  </a:extLst>
                </a:gridCol>
                <a:gridCol w="1682452">
                  <a:extLst>
                    <a:ext uri="{9D8B030D-6E8A-4147-A177-3AD203B41FA5}">
                      <a16:colId xmlns:a16="http://schemas.microsoft.com/office/drawing/2014/main" val="1117584027"/>
                    </a:ext>
                  </a:extLst>
                </a:gridCol>
                <a:gridCol w="785830">
                  <a:extLst>
                    <a:ext uri="{9D8B030D-6E8A-4147-A177-3AD203B41FA5}">
                      <a16:colId xmlns:a16="http://schemas.microsoft.com/office/drawing/2014/main" val="864227886"/>
                    </a:ext>
                  </a:extLst>
                </a:gridCol>
                <a:gridCol w="568070">
                  <a:extLst>
                    <a:ext uri="{9D8B030D-6E8A-4147-A177-3AD203B41FA5}">
                      <a16:colId xmlns:a16="http://schemas.microsoft.com/office/drawing/2014/main" val="3615707747"/>
                    </a:ext>
                  </a:extLst>
                </a:gridCol>
              </a:tblGrid>
              <a:tr h="385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Shane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Rubin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6126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8885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Helena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126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Bailie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Oscar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0304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P-T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15501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Logan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4419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Harvey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Micaela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Archie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3803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Elliot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Jimmy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44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Molly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Maisy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70782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Harrison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94302</TotalTime>
  <Words>935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  Top Achievement Points Leader Board Year 7 Week beginning 3rd February    </vt:lpstr>
      <vt:lpstr>Top Achievement Points Leader Board Year 8 Week beginning 3rd February </vt:lpstr>
      <vt:lpstr>Top Achievement Points Leader Board Year 9 Week beginning 3rd February  </vt:lpstr>
      <vt:lpstr>Top Achievement Points Leader Board Year 10 Week beginning 3rd February </vt:lpstr>
      <vt:lpstr>Top Achievement Points Leader Board Year 11 Week beginning 3rd February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 Mrs K Headteachers PA</cp:lastModifiedBy>
  <cp:revision>399</cp:revision>
  <dcterms:created xsi:type="dcterms:W3CDTF">2022-09-06T12:24:28Z</dcterms:created>
  <dcterms:modified xsi:type="dcterms:W3CDTF">2025-02-10T08:04:48Z</dcterms:modified>
</cp:coreProperties>
</file>