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10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February</a:t>
            </a: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027420"/>
              </p:ext>
            </p:extLst>
          </p:nvPr>
        </p:nvGraphicFramePr>
        <p:xfrm>
          <a:off x="344215" y="2335219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Valentina G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 Rose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 H-C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Miyah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Darcie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Anais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Furtuna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Florence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Beth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Kornelius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Lottie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Xavier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Lola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Nicole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Ophelia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Tommy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Finnian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Theo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Madeleine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Noah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Sienna-Mae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10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 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February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84567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82599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32509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46114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Midas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Ruby-Mai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Billy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Michael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Albin Jo J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Iho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Reece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Alice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Madison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Kayden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Shaun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L-M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Nate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Nathaniel W-C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Sofia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Rosie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Dexter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Blythe C-R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10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February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528082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Mateusz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Sean L-M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Jiya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Zion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Payton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O'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Willow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Amelie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Liam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M-F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Kovie-James L-D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Antony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Enzo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Vanessa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Alexis C-C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Skyla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Milan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Tegan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Neave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Sean L-M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10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February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691334"/>
              </p:ext>
            </p:extLst>
          </p:nvPr>
        </p:nvGraphicFramePr>
        <p:xfrm>
          <a:off x="469781" y="1933252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470498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609340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Alexandra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Kayshone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Pei Jay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Lukas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Xavier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Xiang Wen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Lucky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Jaycob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Nishan 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Noel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Zack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Peggy L-F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Ollie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Tayo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Nabeel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10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February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010913"/>
              </p:ext>
            </p:extLst>
          </p:nvPr>
        </p:nvGraphicFramePr>
        <p:xfrm>
          <a:off x="318782" y="1855304"/>
          <a:ext cx="11223861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8070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Madalena S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Rose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Kevin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Bailie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114680</TotalTime>
  <Words>915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  Top Achievement Points Leader Board Year 7 Week beginning 10th February    </vt:lpstr>
      <vt:lpstr>Top Achievement Points Leader Board Year 8 Week beginning 10th February </vt:lpstr>
      <vt:lpstr>Top Achievement Points Leader Board Year 9 Week beginning 10th February  </vt:lpstr>
      <vt:lpstr>Top Achievement Points Leader Board Year 10 Week beginning 10th February </vt:lpstr>
      <vt:lpstr>Top Achievement Points Leader Board Year 11 Week beginning 10th February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 Mrs K Headteachers PA</cp:lastModifiedBy>
  <cp:revision>404</cp:revision>
  <dcterms:created xsi:type="dcterms:W3CDTF">2022-09-06T12:24:28Z</dcterms:created>
  <dcterms:modified xsi:type="dcterms:W3CDTF">2025-02-25T09:09:31Z</dcterms:modified>
</cp:coreProperties>
</file>