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2" r:id="rId2"/>
    <p:sldId id="283" r:id="rId3"/>
    <p:sldId id="284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F6ECB-C524-4284-B9A1-DF9C03F2A129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EDABF-442E-4F90-8DCD-5790306AF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8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97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3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63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96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78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1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67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1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8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50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7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10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February</a:t>
            </a: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3849F3-3882-4095-AC84-27AB753B5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027420"/>
              </p:ext>
            </p:extLst>
          </p:nvPr>
        </p:nvGraphicFramePr>
        <p:xfrm>
          <a:off x="344215" y="2335219"/>
          <a:ext cx="11503567" cy="3980070"/>
        </p:xfrm>
        <a:graphic>
          <a:graphicData uri="http://schemas.openxmlformats.org/drawingml/2006/table">
            <a:tbl>
              <a:tblPr firstRow="1" firstCol="1" bandRow="1"/>
              <a:tblGrid>
                <a:gridCol w="456149">
                  <a:extLst>
                    <a:ext uri="{9D8B030D-6E8A-4147-A177-3AD203B41FA5}">
                      <a16:colId xmlns:a16="http://schemas.microsoft.com/office/drawing/2014/main" val="1139096621"/>
                    </a:ext>
                  </a:extLst>
                </a:gridCol>
                <a:gridCol w="1956086">
                  <a:extLst>
                    <a:ext uri="{9D8B030D-6E8A-4147-A177-3AD203B41FA5}">
                      <a16:colId xmlns:a16="http://schemas.microsoft.com/office/drawing/2014/main" val="693892622"/>
                    </a:ext>
                  </a:extLst>
                </a:gridCol>
                <a:gridCol w="690716">
                  <a:extLst>
                    <a:ext uri="{9D8B030D-6E8A-4147-A177-3AD203B41FA5}">
                      <a16:colId xmlns:a16="http://schemas.microsoft.com/office/drawing/2014/main" val="3288666184"/>
                    </a:ext>
                  </a:extLst>
                </a:gridCol>
                <a:gridCol w="462642">
                  <a:extLst>
                    <a:ext uri="{9D8B030D-6E8A-4147-A177-3AD203B41FA5}">
                      <a16:colId xmlns:a16="http://schemas.microsoft.com/office/drawing/2014/main" val="1282978835"/>
                    </a:ext>
                  </a:extLst>
                </a:gridCol>
                <a:gridCol w="357128">
                  <a:extLst>
                    <a:ext uri="{9D8B030D-6E8A-4147-A177-3AD203B41FA5}">
                      <a16:colId xmlns:a16="http://schemas.microsoft.com/office/drawing/2014/main" val="3180796874"/>
                    </a:ext>
                  </a:extLst>
                </a:gridCol>
                <a:gridCol w="563287">
                  <a:extLst>
                    <a:ext uri="{9D8B030D-6E8A-4147-A177-3AD203B41FA5}">
                      <a16:colId xmlns:a16="http://schemas.microsoft.com/office/drawing/2014/main" val="1506899615"/>
                    </a:ext>
                  </a:extLst>
                </a:gridCol>
                <a:gridCol w="1789697">
                  <a:extLst>
                    <a:ext uri="{9D8B030D-6E8A-4147-A177-3AD203B41FA5}">
                      <a16:colId xmlns:a16="http://schemas.microsoft.com/office/drawing/2014/main" val="1072005557"/>
                    </a:ext>
                  </a:extLst>
                </a:gridCol>
                <a:gridCol w="741039">
                  <a:extLst>
                    <a:ext uri="{9D8B030D-6E8A-4147-A177-3AD203B41FA5}">
                      <a16:colId xmlns:a16="http://schemas.microsoft.com/office/drawing/2014/main" val="2713860150"/>
                    </a:ext>
                  </a:extLst>
                </a:gridCol>
                <a:gridCol w="409885">
                  <a:extLst>
                    <a:ext uri="{9D8B030D-6E8A-4147-A177-3AD203B41FA5}">
                      <a16:colId xmlns:a16="http://schemas.microsoft.com/office/drawing/2014/main" val="1967126906"/>
                    </a:ext>
                  </a:extLst>
                </a:gridCol>
                <a:gridCol w="370926">
                  <a:extLst>
                    <a:ext uri="{9D8B030D-6E8A-4147-A177-3AD203B41FA5}">
                      <a16:colId xmlns:a16="http://schemas.microsoft.com/office/drawing/2014/main" val="2096852788"/>
                    </a:ext>
                  </a:extLst>
                </a:gridCol>
                <a:gridCol w="599812">
                  <a:extLst>
                    <a:ext uri="{9D8B030D-6E8A-4147-A177-3AD203B41FA5}">
                      <a16:colId xmlns:a16="http://schemas.microsoft.com/office/drawing/2014/main" val="2231116977"/>
                    </a:ext>
                  </a:extLst>
                </a:gridCol>
                <a:gridCol w="1725577">
                  <a:extLst>
                    <a:ext uri="{9D8B030D-6E8A-4147-A177-3AD203B41FA5}">
                      <a16:colId xmlns:a16="http://schemas.microsoft.com/office/drawing/2014/main" val="3046974943"/>
                    </a:ext>
                  </a:extLst>
                </a:gridCol>
                <a:gridCol w="805973">
                  <a:extLst>
                    <a:ext uri="{9D8B030D-6E8A-4147-A177-3AD203B41FA5}">
                      <a16:colId xmlns:a16="http://schemas.microsoft.com/office/drawing/2014/main" val="3303294828"/>
                    </a:ext>
                  </a:extLst>
                </a:gridCol>
                <a:gridCol w="574650">
                  <a:extLst>
                    <a:ext uri="{9D8B030D-6E8A-4147-A177-3AD203B41FA5}">
                      <a16:colId xmlns:a16="http://schemas.microsoft.com/office/drawing/2014/main" val="602413159"/>
                    </a:ext>
                  </a:extLst>
                </a:gridCol>
              </a:tblGrid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Rosie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Valentina G 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326100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Sienna Rose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 H-C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0667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Holly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Miyah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Darcie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81742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Anais E-M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Furtuna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Florence 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12171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Beth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Thomas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Holly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54998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Kornelius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Lottie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Xavier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5375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Lola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Nicole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09739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Ophelia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Tommy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2662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Finnian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Theo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Madeleine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931966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Noah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Sienna-Mae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91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37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8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10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 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February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1E76AF-4E78-428E-8A94-98C77FD2B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84567"/>
              </p:ext>
            </p:extLst>
          </p:nvPr>
        </p:nvGraphicFramePr>
        <p:xfrm>
          <a:off x="343948" y="2245635"/>
          <a:ext cx="11341915" cy="3886400"/>
        </p:xfrm>
        <a:graphic>
          <a:graphicData uri="http://schemas.openxmlformats.org/drawingml/2006/table">
            <a:tbl>
              <a:tblPr firstRow="1" firstCol="1" bandRow="1"/>
              <a:tblGrid>
                <a:gridCol w="449739">
                  <a:extLst>
                    <a:ext uri="{9D8B030D-6E8A-4147-A177-3AD203B41FA5}">
                      <a16:colId xmlns:a16="http://schemas.microsoft.com/office/drawing/2014/main" val="638219506"/>
                    </a:ext>
                  </a:extLst>
                </a:gridCol>
                <a:gridCol w="1928597">
                  <a:extLst>
                    <a:ext uri="{9D8B030D-6E8A-4147-A177-3AD203B41FA5}">
                      <a16:colId xmlns:a16="http://schemas.microsoft.com/office/drawing/2014/main" val="345730856"/>
                    </a:ext>
                  </a:extLst>
                </a:gridCol>
                <a:gridCol w="681011">
                  <a:extLst>
                    <a:ext uri="{9D8B030D-6E8A-4147-A177-3AD203B41FA5}">
                      <a16:colId xmlns:a16="http://schemas.microsoft.com/office/drawing/2014/main" val="1080767611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17769211"/>
                    </a:ext>
                  </a:extLst>
                </a:gridCol>
                <a:gridCol w="352108">
                  <a:extLst>
                    <a:ext uri="{9D8B030D-6E8A-4147-A177-3AD203B41FA5}">
                      <a16:colId xmlns:a16="http://schemas.microsoft.com/office/drawing/2014/main" val="1285349370"/>
                    </a:ext>
                  </a:extLst>
                </a:gridCol>
                <a:gridCol w="555372">
                  <a:extLst>
                    <a:ext uri="{9D8B030D-6E8A-4147-A177-3AD203B41FA5}">
                      <a16:colId xmlns:a16="http://schemas.microsoft.com/office/drawing/2014/main" val="2490405375"/>
                    </a:ext>
                  </a:extLst>
                </a:gridCol>
                <a:gridCol w="1764548">
                  <a:extLst>
                    <a:ext uri="{9D8B030D-6E8A-4147-A177-3AD203B41FA5}">
                      <a16:colId xmlns:a16="http://schemas.microsoft.com/office/drawing/2014/main" val="3981291237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4059143887"/>
                    </a:ext>
                  </a:extLst>
                </a:gridCol>
                <a:gridCol w="482599">
                  <a:extLst>
                    <a:ext uri="{9D8B030D-6E8A-4147-A177-3AD203B41FA5}">
                      <a16:colId xmlns:a16="http://schemas.microsoft.com/office/drawing/2014/main" val="936566499"/>
                    </a:ext>
                  </a:extLst>
                </a:gridCol>
                <a:gridCol w="332509">
                  <a:extLst>
                    <a:ext uri="{9D8B030D-6E8A-4147-A177-3AD203B41FA5}">
                      <a16:colId xmlns:a16="http://schemas.microsoft.com/office/drawing/2014/main" val="393747609"/>
                    </a:ext>
                  </a:extLst>
                </a:gridCol>
                <a:gridCol w="546114">
                  <a:extLst>
                    <a:ext uri="{9D8B030D-6E8A-4147-A177-3AD203B41FA5}">
                      <a16:colId xmlns:a16="http://schemas.microsoft.com/office/drawing/2014/main" val="3919767647"/>
                    </a:ext>
                  </a:extLst>
                </a:gridCol>
                <a:gridCol w="1701328">
                  <a:extLst>
                    <a:ext uri="{9D8B030D-6E8A-4147-A177-3AD203B41FA5}">
                      <a16:colId xmlns:a16="http://schemas.microsoft.com/office/drawing/2014/main" val="2635435885"/>
                    </a:ext>
                  </a:extLst>
                </a:gridCol>
                <a:gridCol w="794646">
                  <a:extLst>
                    <a:ext uri="{9D8B030D-6E8A-4147-A177-3AD203B41FA5}">
                      <a16:colId xmlns:a16="http://schemas.microsoft.com/office/drawing/2014/main" val="2038675043"/>
                    </a:ext>
                  </a:extLst>
                </a:gridCol>
                <a:gridCol w="566575">
                  <a:extLst>
                    <a:ext uri="{9D8B030D-6E8A-4147-A177-3AD203B41FA5}">
                      <a16:colId xmlns:a16="http://schemas.microsoft.com/office/drawing/2014/main" val="1016584282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Midas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Ruby-Mai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Billy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04850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Michael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Isabella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Albin Jo J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2246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William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188678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Lucas W-B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Louis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Iho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5728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Reece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Alice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Madison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80866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Kayden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Shaun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51521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Riley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L-M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Nate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4185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Nathaniel W-C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Sofia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6668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Rosie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6143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Dexter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Blythe C-R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668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9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10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February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07CF9C8-12D7-4A6A-B1CC-F84BABD36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528082"/>
              </p:ext>
            </p:extLst>
          </p:nvPr>
        </p:nvGraphicFramePr>
        <p:xfrm>
          <a:off x="230191" y="1860063"/>
          <a:ext cx="11262724" cy="3345054"/>
        </p:xfrm>
        <a:graphic>
          <a:graphicData uri="http://schemas.openxmlformats.org/drawingml/2006/table">
            <a:tbl>
              <a:tblPr firstRow="1" firstCol="1" bandRow="1"/>
              <a:tblGrid>
                <a:gridCol w="446599">
                  <a:extLst>
                    <a:ext uri="{9D8B030D-6E8A-4147-A177-3AD203B41FA5}">
                      <a16:colId xmlns:a16="http://schemas.microsoft.com/office/drawing/2014/main" val="3185157159"/>
                    </a:ext>
                  </a:extLst>
                </a:gridCol>
                <a:gridCol w="1915132">
                  <a:extLst>
                    <a:ext uri="{9D8B030D-6E8A-4147-A177-3AD203B41FA5}">
                      <a16:colId xmlns:a16="http://schemas.microsoft.com/office/drawing/2014/main" val="3060367886"/>
                    </a:ext>
                  </a:extLst>
                </a:gridCol>
                <a:gridCol w="676255">
                  <a:extLst>
                    <a:ext uri="{9D8B030D-6E8A-4147-A177-3AD203B41FA5}">
                      <a16:colId xmlns:a16="http://schemas.microsoft.com/office/drawing/2014/main" val="2248710201"/>
                    </a:ext>
                  </a:extLst>
                </a:gridCol>
                <a:gridCol w="452957">
                  <a:extLst>
                    <a:ext uri="{9D8B030D-6E8A-4147-A177-3AD203B41FA5}">
                      <a16:colId xmlns:a16="http://schemas.microsoft.com/office/drawing/2014/main" val="615082897"/>
                    </a:ext>
                  </a:extLst>
                </a:gridCol>
                <a:gridCol w="349650">
                  <a:extLst>
                    <a:ext uri="{9D8B030D-6E8A-4147-A177-3AD203B41FA5}">
                      <a16:colId xmlns:a16="http://schemas.microsoft.com/office/drawing/2014/main" val="3274750509"/>
                    </a:ext>
                  </a:extLst>
                </a:gridCol>
                <a:gridCol w="551494">
                  <a:extLst>
                    <a:ext uri="{9D8B030D-6E8A-4147-A177-3AD203B41FA5}">
                      <a16:colId xmlns:a16="http://schemas.microsoft.com/office/drawing/2014/main" val="1693269294"/>
                    </a:ext>
                  </a:extLst>
                </a:gridCol>
                <a:gridCol w="1752227">
                  <a:extLst>
                    <a:ext uri="{9D8B030D-6E8A-4147-A177-3AD203B41FA5}">
                      <a16:colId xmlns:a16="http://schemas.microsoft.com/office/drawing/2014/main" val="2202739019"/>
                    </a:ext>
                  </a:extLst>
                </a:gridCol>
                <a:gridCol w="725526">
                  <a:extLst>
                    <a:ext uri="{9D8B030D-6E8A-4147-A177-3AD203B41FA5}">
                      <a16:colId xmlns:a16="http://schemas.microsoft.com/office/drawing/2014/main" val="69164607"/>
                    </a:ext>
                  </a:extLst>
                </a:gridCol>
                <a:gridCol w="401303">
                  <a:extLst>
                    <a:ext uri="{9D8B030D-6E8A-4147-A177-3AD203B41FA5}">
                      <a16:colId xmlns:a16="http://schemas.microsoft.com/office/drawing/2014/main" val="2717577119"/>
                    </a:ext>
                  </a:extLst>
                </a:gridCol>
                <a:gridCol w="363160">
                  <a:extLst>
                    <a:ext uri="{9D8B030D-6E8A-4147-A177-3AD203B41FA5}">
                      <a16:colId xmlns:a16="http://schemas.microsoft.com/office/drawing/2014/main" val="1150650631"/>
                    </a:ext>
                  </a:extLst>
                </a:gridCol>
                <a:gridCol w="587254">
                  <a:extLst>
                    <a:ext uri="{9D8B030D-6E8A-4147-A177-3AD203B41FA5}">
                      <a16:colId xmlns:a16="http://schemas.microsoft.com/office/drawing/2014/main" val="524792555"/>
                    </a:ext>
                  </a:extLst>
                </a:gridCol>
                <a:gridCol w="1689449">
                  <a:extLst>
                    <a:ext uri="{9D8B030D-6E8A-4147-A177-3AD203B41FA5}">
                      <a16:colId xmlns:a16="http://schemas.microsoft.com/office/drawing/2014/main" val="3112885468"/>
                    </a:ext>
                  </a:extLst>
                </a:gridCol>
                <a:gridCol w="789098">
                  <a:extLst>
                    <a:ext uri="{9D8B030D-6E8A-4147-A177-3AD203B41FA5}">
                      <a16:colId xmlns:a16="http://schemas.microsoft.com/office/drawing/2014/main" val="1631797499"/>
                    </a:ext>
                  </a:extLst>
                </a:gridCol>
                <a:gridCol w="562620">
                  <a:extLst>
                    <a:ext uri="{9D8B030D-6E8A-4147-A177-3AD203B41FA5}">
                      <a16:colId xmlns:a16="http://schemas.microsoft.com/office/drawing/2014/main" val="502416567"/>
                    </a:ext>
                  </a:extLst>
                </a:gridCol>
              </a:tblGrid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Mateusz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Sean L-M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Adam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36067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Jiya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Zion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Payton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000701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Chloe O'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350292"/>
                  </a:ext>
                </a:extLst>
              </a:tr>
              <a:tr h="340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Willow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19580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Amelie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Liam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3446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Thomas M-F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Kovie-James L-D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6273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Antony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Enzo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25800"/>
                  </a:ext>
                </a:extLst>
              </a:tr>
              <a:tr h="3044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Vanessa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 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Alexis C-C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27106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Skyla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Milan E-M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Tegan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43549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Neave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Sean L-M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13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5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10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10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February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E1E2E-A15E-4A88-A98F-67C4AA968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691334"/>
              </p:ext>
            </p:extLst>
          </p:nvPr>
        </p:nvGraphicFramePr>
        <p:xfrm>
          <a:off x="469781" y="1933252"/>
          <a:ext cx="11006984" cy="3674690"/>
        </p:xfrm>
        <a:graphic>
          <a:graphicData uri="http://schemas.openxmlformats.org/drawingml/2006/table">
            <a:tbl>
              <a:tblPr firstRow="1" firstCol="1" bandRow="1"/>
              <a:tblGrid>
                <a:gridCol w="470498">
                  <a:extLst>
                    <a:ext uri="{9D8B030D-6E8A-4147-A177-3AD203B41FA5}">
                      <a16:colId xmlns:a16="http://schemas.microsoft.com/office/drawing/2014/main" val="2190980195"/>
                    </a:ext>
                  </a:extLst>
                </a:gridCol>
                <a:gridCol w="1609340">
                  <a:extLst>
                    <a:ext uri="{9D8B030D-6E8A-4147-A177-3AD203B41FA5}">
                      <a16:colId xmlns:a16="http://schemas.microsoft.com/office/drawing/2014/main" val="618511131"/>
                    </a:ext>
                  </a:extLst>
                </a:gridCol>
                <a:gridCol w="678243">
                  <a:extLst>
                    <a:ext uri="{9D8B030D-6E8A-4147-A177-3AD203B41FA5}">
                      <a16:colId xmlns:a16="http://schemas.microsoft.com/office/drawing/2014/main" val="4052623657"/>
                    </a:ext>
                  </a:extLst>
                </a:gridCol>
                <a:gridCol w="454287">
                  <a:extLst>
                    <a:ext uri="{9D8B030D-6E8A-4147-A177-3AD203B41FA5}">
                      <a16:colId xmlns:a16="http://schemas.microsoft.com/office/drawing/2014/main" val="3578340861"/>
                    </a:ext>
                  </a:extLst>
                </a:gridCol>
                <a:gridCol w="350678">
                  <a:extLst>
                    <a:ext uri="{9D8B030D-6E8A-4147-A177-3AD203B41FA5}">
                      <a16:colId xmlns:a16="http://schemas.microsoft.com/office/drawing/2014/main" val="3065101350"/>
                    </a:ext>
                  </a:extLst>
                </a:gridCol>
                <a:gridCol w="553114">
                  <a:extLst>
                    <a:ext uri="{9D8B030D-6E8A-4147-A177-3AD203B41FA5}">
                      <a16:colId xmlns:a16="http://schemas.microsoft.com/office/drawing/2014/main" val="3153804979"/>
                    </a:ext>
                  </a:extLst>
                </a:gridCol>
                <a:gridCol w="1757376">
                  <a:extLst>
                    <a:ext uri="{9D8B030D-6E8A-4147-A177-3AD203B41FA5}">
                      <a16:colId xmlns:a16="http://schemas.microsoft.com/office/drawing/2014/main" val="2166752004"/>
                    </a:ext>
                  </a:extLst>
                </a:gridCol>
                <a:gridCol w="727657">
                  <a:extLst>
                    <a:ext uri="{9D8B030D-6E8A-4147-A177-3AD203B41FA5}">
                      <a16:colId xmlns:a16="http://schemas.microsoft.com/office/drawing/2014/main" val="3120522542"/>
                    </a:ext>
                  </a:extLst>
                </a:gridCol>
                <a:gridCol w="402483">
                  <a:extLst>
                    <a:ext uri="{9D8B030D-6E8A-4147-A177-3AD203B41FA5}">
                      <a16:colId xmlns:a16="http://schemas.microsoft.com/office/drawing/2014/main" val="1548607711"/>
                    </a:ext>
                  </a:extLst>
                </a:gridCol>
                <a:gridCol w="364227">
                  <a:extLst>
                    <a:ext uri="{9D8B030D-6E8A-4147-A177-3AD203B41FA5}">
                      <a16:colId xmlns:a16="http://schemas.microsoft.com/office/drawing/2014/main" val="1867041346"/>
                    </a:ext>
                  </a:extLst>
                </a:gridCol>
                <a:gridCol w="588979">
                  <a:extLst>
                    <a:ext uri="{9D8B030D-6E8A-4147-A177-3AD203B41FA5}">
                      <a16:colId xmlns:a16="http://schemas.microsoft.com/office/drawing/2014/main" val="876283956"/>
                    </a:ext>
                  </a:extLst>
                </a:gridCol>
                <a:gridCol w="1694413">
                  <a:extLst>
                    <a:ext uri="{9D8B030D-6E8A-4147-A177-3AD203B41FA5}">
                      <a16:colId xmlns:a16="http://schemas.microsoft.com/office/drawing/2014/main" val="1202059102"/>
                    </a:ext>
                  </a:extLst>
                </a:gridCol>
                <a:gridCol w="791416">
                  <a:extLst>
                    <a:ext uri="{9D8B030D-6E8A-4147-A177-3AD203B41FA5}">
                      <a16:colId xmlns:a16="http://schemas.microsoft.com/office/drawing/2014/main" val="4034858439"/>
                    </a:ext>
                  </a:extLst>
                </a:gridCol>
                <a:gridCol w="564273">
                  <a:extLst>
                    <a:ext uri="{9D8B030D-6E8A-4147-A177-3AD203B41FA5}">
                      <a16:colId xmlns:a16="http://schemas.microsoft.com/office/drawing/2014/main" val="3417657759"/>
                    </a:ext>
                  </a:extLst>
                </a:gridCol>
              </a:tblGrid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W-B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Alexandra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Kayshone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65911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Pei Jay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69355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Lukas 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064303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Xavier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Chloe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56240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Xiang Wen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Lucky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Jaycob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6506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Nishan S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Adam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34250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Noel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Zack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0631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Katie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Matthew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Peggy L-F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87489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Ollie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885681"/>
                  </a:ext>
                </a:extLst>
              </a:tr>
              <a:tr h="417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Tayo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Nabeel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7333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72BF49B-607E-4EC0-9C65-EB437B6CC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63" y="2738764"/>
            <a:ext cx="13577475" cy="62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9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11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10</a:t>
            </a:r>
            <a:r>
              <a:rPr lang="en-US" sz="3600" baseline="30000" dirty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 February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454F41-2357-4FBA-BE85-2CC6B883C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010913"/>
              </p:ext>
            </p:extLst>
          </p:nvPr>
        </p:nvGraphicFramePr>
        <p:xfrm>
          <a:off x="318782" y="1855304"/>
          <a:ext cx="11223861" cy="3815658"/>
        </p:xfrm>
        <a:graphic>
          <a:graphicData uri="http://schemas.openxmlformats.org/drawingml/2006/table">
            <a:tbl>
              <a:tblPr firstRow="1" firstCol="1" bandRow="1"/>
              <a:tblGrid>
                <a:gridCol w="444749">
                  <a:extLst>
                    <a:ext uri="{9D8B030D-6E8A-4147-A177-3AD203B41FA5}">
                      <a16:colId xmlns:a16="http://schemas.microsoft.com/office/drawing/2014/main" val="161191106"/>
                    </a:ext>
                  </a:extLst>
                </a:gridCol>
                <a:gridCol w="1907201">
                  <a:extLst>
                    <a:ext uri="{9D8B030D-6E8A-4147-A177-3AD203B41FA5}">
                      <a16:colId xmlns:a16="http://schemas.microsoft.com/office/drawing/2014/main" val="2069577792"/>
                    </a:ext>
                  </a:extLst>
                </a:gridCol>
                <a:gridCol w="673455">
                  <a:extLst>
                    <a:ext uri="{9D8B030D-6E8A-4147-A177-3AD203B41FA5}">
                      <a16:colId xmlns:a16="http://schemas.microsoft.com/office/drawing/2014/main" val="913444655"/>
                    </a:ext>
                  </a:extLst>
                </a:gridCol>
                <a:gridCol w="451081">
                  <a:extLst>
                    <a:ext uri="{9D8B030D-6E8A-4147-A177-3AD203B41FA5}">
                      <a16:colId xmlns:a16="http://schemas.microsoft.com/office/drawing/2014/main" val="2623786123"/>
                    </a:ext>
                  </a:extLst>
                </a:gridCol>
                <a:gridCol w="348202">
                  <a:extLst>
                    <a:ext uri="{9D8B030D-6E8A-4147-A177-3AD203B41FA5}">
                      <a16:colId xmlns:a16="http://schemas.microsoft.com/office/drawing/2014/main" val="2829112919"/>
                    </a:ext>
                  </a:extLst>
                </a:gridCol>
                <a:gridCol w="549210">
                  <a:extLst>
                    <a:ext uri="{9D8B030D-6E8A-4147-A177-3AD203B41FA5}">
                      <a16:colId xmlns:a16="http://schemas.microsoft.com/office/drawing/2014/main" val="3633105253"/>
                    </a:ext>
                  </a:extLst>
                </a:gridCol>
                <a:gridCol w="1744970">
                  <a:extLst>
                    <a:ext uri="{9D8B030D-6E8A-4147-A177-3AD203B41FA5}">
                      <a16:colId xmlns:a16="http://schemas.microsoft.com/office/drawing/2014/main" val="1610810066"/>
                    </a:ext>
                  </a:extLst>
                </a:gridCol>
                <a:gridCol w="722521">
                  <a:extLst>
                    <a:ext uri="{9D8B030D-6E8A-4147-A177-3AD203B41FA5}">
                      <a16:colId xmlns:a16="http://schemas.microsoft.com/office/drawing/2014/main" val="3467844133"/>
                    </a:ext>
                  </a:extLst>
                </a:gridCol>
                <a:gridCol w="399642">
                  <a:extLst>
                    <a:ext uri="{9D8B030D-6E8A-4147-A177-3AD203B41FA5}">
                      <a16:colId xmlns:a16="http://schemas.microsoft.com/office/drawing/2014/main" val="1475767612"/>
                    </a:ext>
                  </a:extLst>
                </a:gridCol>
                <a:gridCol w="361656">
                  <a:extLst>
                    <a:ext uri="{9D8B030D-6E8A-4147-A177-3AD203B41FA5}">
                      <a16:colId xmlns:a16="http://schemas.microsoft.com/office/drawing/2014/main" val="3874044451"/>
                    </a:ext>
                  </a:extLst>
                </a:gridCol>
                <a:gridCol w="584822">
                  <a:extLst>
                    <a:ext uri="{9D8B030D-6E8A-4147-A177-3AD203B41FA5}">
                      <a16:colId xmlns:a16="http://schemas.microsoft.com/office/drawing/2014/main" val="1045794940"/>
                    </a:ext>
                  </a:extLst>
                </a:gridCol>
                <a:gridCol w="1682452">
                  <a:extLst>
                    <a:ext uri="{9D8B030D-6E8A-4147-A177-3AD203B41FA5}">
                      <a16:colId xmlns:a16="http://schemas.microsoft.com/office/drawing/2014/main" val="1117584027"/>
                    </a:ext>
                  </a:extLst>
                </a:gridCol>
                <a:gridCol w="785830">
                  <a:extLst>
                    <a:ext uri="{9D8B030D-6E8A-4147-A177-3AD203B41FA5}">
                      <a16:colId xmlns:a16="http://schemas.microsoft.com/office/drawing/2014/main" val="864227886"/>
                    </a:ext>
                  </a:extLst>
                </a:gridCol>
                <a:gridCol w="568070">
                  <a:extLst>
                    <a:ext uri="{9D8B030D-6E8A-4147-A177-3AD203B41FA5}">
                      <a16:colId xmlns:a16="http://schemas.microsoft.com/office/drawing/2014/main" val="3615707747"/>
                    </a:ext>
                  </a:extLst>
                </a:gridCol>
              </a:tblGrid>
              <a:tr h="385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Oluebube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Madalena S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96126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Charlie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88885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Rose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48126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Kevin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10304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15501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Bailie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44419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Harrison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63803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344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70782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377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6996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114680</TotalTime>
  <Words>915</Words>
  <Application>Microsoft Office PowerPoint</Application>
  <PresentationFormat>Widescreen</PresentationFormat>
  <Paragraphs>705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1_Office Theme</vt:lpstr>
      <vt:lpstr>  Top Achievement Points Leader Board Year 7 Week beginning 10th February    </vt:lpstr>
      <vt:lpstr>Top Achievement Points Leader Board Year 8 Week beginning 10th February </vt:lpstr>
      <vt:lpstr>Top Achievement Points Leader Board Year 9 Week beginning 10th February  </vt:lpstr>
      <vt:lpstr>Top Achievement Points Leader Board Year 10 Week beginning 10th February </vt:lpstr>
      <vt:lpstr>Top Achievement Points Leader Board Year 11 Week beginning 10th February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SLT Operational Briefing</dc:title>
  <dc:creator>CampbellAn</dc:creator>
  <cp:lastModifiedBy>Rothwell Mrs K Headteachers PA</cp:lastModifiedBy>
  <cp:revision>404</cp:revision>
  <dcterms:created xsi:type="dcterms:W3CDTF">2022-09-06T12:24:28Z</dcterms:created>
  <dcterms:modified xsi:type="dcterms:W3CDTF">2025-02-25T09:09:31Z</dcterms:modified>
</cp:coreProperties>
</file>