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544197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Sarina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Rimna Kassahun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S-S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Alyssa May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Alyssia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Bethany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D-P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M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Wilfred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6571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Gurshaan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Roselia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Claire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 Jo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Leyton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Kristopher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0821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Eddie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Rio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Alexis C-C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Poppy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Lilly-Mae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India-May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Lukas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Kardell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Sereen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Darcy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946937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Orlaith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Renata Grace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Dominik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 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Moheez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Malcolm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27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00647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Izzy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Zayd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Antonio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Hamza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Beau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Aoife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Reece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Annabelle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Gabrielle-Rose B-B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84725</TotalTime>
  <Words>928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27th January    </vt:lpstr>
      <vt:lpstr>Top Achievement Points Leader Board Year 8 Week beginning 27th January </vt:lpstr>
      <vt:lpstr>Top Achievement Points Leader Board Year 9 Week beginning 27th January  </vt:lpstr>
      <vt:lpstr>Top Achievement Points Leader Board Year 10 Week beginning 27th January </vt:lpstr>
      <vt:lpstr>Top Achievement Points Leader Board Year 11 Week beginning 27th January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392</cp:revision>
  <dcterms:created xsi:type="dcterms:W3CDTF">2022-09-06T12:24:28Z</dcterms:created>
  <dcterms:modified xsi:type="dcterms:W3CDTF">2025-02-03T09:10:18Z</dcterms:modified>
</cp:coreProperties>
</file>