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318" r:id="rId5"/>
    <p:sldId id="319" r:id="rId6"/>
    <p:sldId id="32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2/12/2025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54130"/>
              </p:ext>
            </p:extLst>
          </p:nvPr>
        </p:nvGraphicFramePr>
        <p:xfrm>
          <a:off x="838200" y="1248290"/>
          <a:ext cx="1082828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Caleb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Faizen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Madison F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E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7941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098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Lucas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Beth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E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662691"/>
              </p:ext>
            </p:extLst>
          </p:nvPr>
        </p:nvGraphicFramePr>
        <p:xfrm>
          <a:off x="838200" y="1282183"/>
          <a:ext cx="1082828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Lola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Xavier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3117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Sean L-M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Jackson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Jaylen Park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70963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Sarah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260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Jayden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0126590"/>
                  </a:ext>
                </a:extLst>
              </a:tr>
              <a:tr h="261474">
                <a:tc>
                  <a:txBody>
                    <a:bodyPr/>
                    <a:lstStyle/>
                    <a:p>
                      <a:r>
                        <a:rPr lang="en-GB" sz="2400" dirty="0"/>
                        <a:t>Computer Science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Evan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9T3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70254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Y11 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63748"/>
              </p:ext>
            </p:extLst>
          </p:nvPr>
        </p:nvGraphicFramePr>
        <p:xfrm>
          <a:off x="681858" y="1419646"/>
          <a:ext cx="1082828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Elliot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Elissa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408519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Charlie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Ajay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293361883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r>
                        <a:rPr lang="en-GB" sz="24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Bobby D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anchor="b"/>
                </a:tc>
                <a:extLst>
                  <a:ext uri="{0D108BD9-81ED-4DB2-BD59-A6C34878D82A}">
                    <a16:rowId xmlns:a16="http://schemas.microsoft.com/office/drawing/2014/main" val="684942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91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Props1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48230D-BB30-4E71-8061-5DB42990EF48}">
  <ds:schemaRefs>
    <ds:schemaRef ds:uri="http://purl.org/dc/dcmitype/"/>
    <ds:schemaRef ds:uri="http://schemas.microsoft.com/office/2006/documentManagement/types"/>
    <ds:schemaRef ds:uri="http://www.w3.org/XML/1998/namespace"/>
    <ds:schemaRef ds:uri="da252e33-b15c-4959-ac4c-5df7a80cacf3"/>
    <ds:schemaRef ds:uri="http://schemas.microsoft.com/office/2006/metadata/properties"/>
    <ds:schemaRef ds:uri="http://purl.org/dc/elements/1.1/"/>
    <ds:schemaRef ds:uri="73b29897-aec0-4d73-b440-56f6da068a7b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2969</TotalTime>
  <Words>121</Words>
  <Application>Microsoft Office PowerPoint</Application>
  <PresentationFormat>Widescreen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Students of the Week</vt:lpstr>
      <vt:lpstr>Students of the Week</vt:lpstr>
      <vt:lpstr>Y11 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57</cp:revision>
  <dcterms:created xsi:type="dcterms:W3CDTF">2023-06-27T09:44:33Z</dcterms:created>
  <dcterms:modified xsi:type="dcterms:W3CDTF">2025-02-12T10:07:27Z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