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2/25/2025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171065"/>
              </p:ext>
            </p:extLst>
          </p:nvPr>
        </p:nvGraphicFramePr>
        <p:xfrm>
          <a:off x="838200" y="1248290"/>
          <a:ext cx="1082828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Ophelia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Alfie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Sienna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941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Archie T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Aveline R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Archie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Orphelia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37751"/>
              </p:ext>
            </p:extLst>
          </p:nvPr>
        </p:nvGraphicFramePr>
        <p:xfrm>
          <a:off x="838200" y="1282183"/>
          <a:ext cx="1082828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Xavier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Abi U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Ayanda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Xavier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Theo M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Kian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Jayden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Computer Science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Beula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7025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schemas.microsoft.com/office/infopath/2007/PartnerControls"/>
    <ds:schemaRef ds:uri="da252e33-b15c-4959-ac4c-5df7a80cacf3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73b29897-aec0-4d73-b440-56f6da068a7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3052</TotalTime>
  <Words>84</Words>
  <Application>Microsoft Office PowerPoint</Application>
  <PresentationFormat>Widescreen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Students of the Week</vt:lpstr>
      <vt:lpstr>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62</cp:revision>
  <dcterms:created xsi:type="dcterms:W3CDTF">2023-06-27T09:44:33Z</dcterms:created>
  <dcterms:modified xsi:type="dcterms:W3CDTF">2025-02-25T12:00:53Z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