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rd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604450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Anais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Xavier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Phoenix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Kornelius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Arthur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Lorenzo W-L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Miyah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 H-C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D-P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Alyssa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Ashley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rd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754177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Dexter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Nate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Daniella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Kayden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Albin Jo J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J-H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Kris 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L-M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Shaun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Faizan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Henry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Zane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Tyler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rd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916550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Ra'e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Antony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Esmae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Skyla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Jiya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Zion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Neave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Mateusz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Haadiya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Aubree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Kovie-James L-D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rd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095068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Oskar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Alona Anna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Renata Grace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Jasmine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3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rd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March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768439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Rubin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Toni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Amie-Leigh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Grace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Ajay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Maks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Harvey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Shane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Scott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Kaydon M-B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53483</TotalTime>
  <Words>912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3rd March    </vt:lpstr>
      <vt:lpstr>Top Achievement Points Leader Board Year 8 Week beginning 3rd March </vt:lpstr>
      <vt:lpstr>Top Achievement Points Leader Board Year 9 Week beginning 3rd March  </vt:lpstr>
      <vt:lpstr>Top Achievement Points Leader Board Year 10 Week beginning 3rd March </vt:lpstr>
      <vt:lpstr>Top Achievement Points Leader Board Year 11 Week beginning 3rd March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Quirke Ms G Administration Assistant</cp:lastModifiedBy>
  <cp:revision>392</cp:revision>
  <dcterms:created xsi:type="dcterms:W3CDTF">2022-09-06T12:24:28Z</dcterms:created>
  <dcterms:modified xsi:type="dcterms:W3CDTF">2025-03-10T15:52:46Z</dcterms:modified>
</cp:coreProperties>
</file>