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04450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Kornelius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Arthur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Lorenzo W-L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D-P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Alyssa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5417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J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Shaun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91655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95068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Oskar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3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rd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768439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53483</TotalTime>
  <Words>912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3rd March    </vt:lpstr>
      <vt:lpstr>Top Achievement Points Leader Board Year 8 Week beginning 3rd March </vt:lpstr>
      <vt:lpstr>Top Achievement Points Leader Board Year 9 Week beginning 3rd March  </vt:lpstr>
      <vt:lpstr>Top Achievement Points Leader Board Year 10 Week beginning 3rd March </vt:lpstr>
      <vt:lpstr>Top Achievement Points Leader Board Year 11 Week beginning 3rd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Quirke Ms G Administration Assistant</cp:lastModifiedBy>
  <cp:revision>392</cp:revision>
  <dcterms:created xsi:type="dcterms:W3CDTF">2022-09-06T12:24:28Z</dcterms:created>
  <dcterms:modified xsi:type="dcterms:W3CDTF">2025-03-10T15:52:46Z</dcterms:modified>
</cp:coreProperties>
</file>