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825674"/>
              </p:ext>
            </p:extLst>
          </p:nvPr>
        </p:nvGraphicFramePr>
        <p:xfrm>
          <a:off x="344215" y="2142433"/>
          <a:ext cx="11503567" cy="4003877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Caelan T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Jessica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Tommy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D-P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421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Sarina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Mandy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Verena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Corey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Lexi-Mae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Vaughn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Sienna-Mae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562214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Khaled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Maddie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Isobel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Muna C-E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Amiko D-C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Natalia A-V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Taliah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7671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Aleena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Payton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Angadeep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Luthando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Rafael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Liam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Poppy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Lilly-Mae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Eddie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Lucy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India-May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Winsley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10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5142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Kannika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Lucky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Ahina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Brendon W-M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Alona Anna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10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567318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Tawana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Hugo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Christopher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Micaela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Faith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53510</TotalTime>
  <Words>907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10th March    </vt:lpstr>
      <vt:lpstr>Top Achievement Points Leader Board Year 8 Week beginning 10th March </vt:lpstr>
      <vt:lpstr>Top Achievement Points Leader Board Year 9 Week beginning 10th March  </vt:lpstr>
      <vt:lpstr>Top Achievement Points Leader Board Year 10 Week beginning 10th March </vt:lpstr>
      <vt:lpstr>Top Achievement Points Leader Board Year 11 Week beginning 10th March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395</cp:revision>
  <dcterms:created xsi:type="dcterms:W3CDTF">2022-09-06T12:24:28Z</dcterms:created>
  <dcterms:modified xsi:type="dcterms:W3CDTF">2025-03-18T09:26:13Z</dcterms:modified>
</cp:coreProperties>
</file>