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17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March</a:t>
            </a: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998031"/>
              </p:ext>
            </p:extLst>
          </p:nvPr>
        </p:nvGraphicFramePr>
        <p:xfrm>
          <a:off x="344215" y="2142433"/>
          <a:ext cx="11503567" cy="4003877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Anais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Theo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Isla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Shiv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Valentina G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ALBY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Daisy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Prunelle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421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Michael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Ogden O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Scarlet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Rosie C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Lottie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Bilal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Corey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Sienna-Mae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Kelvin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Hollie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Vaughn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Felix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Ophelia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Emilia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Sarina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Harlow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17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March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684560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Faizan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Layla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Bella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Zane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Benjamin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Madison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Sofia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Nate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Massai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Kris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Kayden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Junior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Ameila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Midas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Albin Jo J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Khushi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17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March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898835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Esmae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TK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Willow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Jiya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Zion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Sean LEE-M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Vanessa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Oscar Tyler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Milan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Skyla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Mateusz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17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March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867227"/>
              </p:ext>
            </p:extLst>
          </p:nvPr>
        </p:nvGraphicFramePr>
        <p:xfrm>
          <a:off x="469781" y="1933252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470498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609340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Zac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K'zyo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Peggy L-F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Dominik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Kannika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Christopher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17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March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330704"/>
              </p:ext>
            </p:extLst>
          </p:nvPr>
        </p:nvGraphicFramePr>
        <p:xfrm>
          <a:off x="318782" y="1855304"/>
          <a:ext cx="11223861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8070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Dereck 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Beau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Gabrielle-Rose B-B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Amie-Leigh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Maisy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Aoife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Reece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Jasmine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Zayd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Hamza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Kevin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Kai-Mason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Sarah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Annabelle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Antonio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53525</TotalTime>
  <Words>895</Words>
  <Application>Microsoft Office PowerPoint</Application>
  <PresentationFormat>Widescreen</PresentationFormat>
  <Paragraphs>695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  Top Achievement Points Leader Board Year 7 Week beginning 17th March    </vt:lpstr>
      <vt:lpstr>Top Achievement Points Leader Board Year 8 Week beginning 17th March </vt:lpstr>
      <vt:lpstr>Top Achievement Points Leader Board Year 9 Week beginning 17th March  </vt:lpstr>
      <vt:lpstr>Top Achievement Points Leader Board Year 10 Week beginning 17th March </vt:lpstr>
      <vt:lpstr>Top Achievement Points Leader Board Year 11 Week beginning 17th March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 Mrs K Headteachers PA</cp:lastModifiedBy>
  <cp:revision>399</cp:revision>
  <dcterms:created xsi:type="dcterms:W3CDTF">2022-09-06T12:24:28Z</dcterms:created>
  <dcterms:modified xsi:type="dcterms:W3CDTF">2025-03-24T16:09:44Z</dcterms:modified>
</cp:coreProperties>
</file>