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31/03/2025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46591"/>
              </p:ext>
            </p:extLst>
          </p:nvPr>
        </p:nvGraphicFramePr>
        <p:xfrm>
          <a:off x="344215" y="2142433"/>
          <a:ext cx="11503567" cy="4003877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Alyssa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42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Renesmae-Amore D-B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213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Finnley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Jaylen P-G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Kyren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Muna C-E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9461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Dharamraj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March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57062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Maxwell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24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09056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53684</TotalTime>
  <Words>912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24th March    </vt:lpstr>
      <vt:lpstr>Top Achievement Points Leader Board Year 8 Week beginning 24th March </vt:lpstr>
      <vt:lpstr>Top Achievement Points Leader Board Year 9 Week beginning 24th March  </vt:lpstr>
      <vt:lpstr>Top Achievement Points Leader Board Year 10 Week beginning 24th March </vt:lpstr>
      <vt:lpstr>Top Achievement Points Leader Board Year 11 Week beginning 24th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405</cp:revision>
  <dcterms:created xsi:type="dcterms:W3CDTF">2022-09-06T12:24:28Z</dcterms:created>
  <dcterms:modified xsi:type="dcterms:W3CDTF">2025-03-31T11:59:46Z</dcterms:modified>
</cp:coreProperties>
</file>