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r M Assistant Headteacher" initials="JMMAH" lastIdx="1" clrIdx="0">
    <p:extLst>
      <p:ext uri="{19B8F6BF-5375-455C-9EA6-DF929625EA0E}">
        <p15:presenceInfo xmlns:p15="http://schemas.microsoft.com/office/powerpoint/2012/main" userId="S-1-5-21-2998095864-1720192778-1493703429-326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3/18/2025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41877"/>
              </p:ext>
            </p:extLst>
          </p:nvPr>
        </p:nvGraphicFramePr>
        <p:xfrm>
          <a:off x="838200" y="1248290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Amiko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8019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Kardell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7941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Bella J 8M and Tegan N 9S1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Theo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94352"/>
              </p:ext>
            </p:extLst>
          </p:nvPr>
        </p:nvGraphicFramePr>
        <p:xfrm>
          <a:off x="838200" y="1282183"/>
          <a:ext cx="1082828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Sinead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94328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Haadiya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Isaac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Annalise O'S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Harrison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 I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  <a:tr h="26147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Computer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Alfie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025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Year 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897245"/>
              </p:ext>
            </p:extLst>
          </p:nvPr>
        </p:nvGraphicFramePr>
        <p:xfrm>
          <a:off x="838200" y="1282183"/>
          <a:ext cx="10828283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Sammy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131172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Kian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Harvey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Jamie O’N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Harrison K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254457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1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73b29897-aec0-4d73-b440-56f6da068a7b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da252e33-b15c-4959-ac4c-5df7a80cacf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3591</TotalTime>
  <Words>133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Students of the Week</vt:lpstr>
      <vt:lpstr>Students of the Week</vt:lpstr>
      <vt:lpstr> Year 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70</cp:revision>
  <dcterms:created xsi:type="dcterms:W3CDTF">2023-06-27T09:44:33Z</dcterms:created>
  <dcterms:modified xsi:type="dcterms:W3CDTF">2025-03-18T09:23:09Z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