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Mr M Assistant Headteacher" initials="JMMAH" lastIdx="1" clrIdx="0">
    <p:extLst>
      <p:ext uri="{19B8F6BF-5375-455C-9EA6-DF929625EA0E}">
        <p15:presenceInfo xmlns:p15="http://schemas.microsoft.com/office/powerpoint/2012/main" userId="S-1-5-21-2998095864-1720192778-1493703429-32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3/26/2025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460875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Ruby May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8019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Lily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Ahina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7941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Alfie H-J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1789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Bobby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Shiv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G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01"/>
              </p:ext>
            </p:extLst>
          </p:nvPr>
        </p:nvGraphicFramePr>
        <p:xfrm>
          <a:off x="838200" y="1282183"/>
          <a:ext cx="10828283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Sinead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Joshua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4328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Jorja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Sofia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Maisy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Samuel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Computer Science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Haadiya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025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Year 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71771"/>
              </p:ext>
            </p:extLst>
          </p:nvPr>
        </p:nvGraphicFramePr>
        <p:xfrm>
          <a:off x="838200" y="1710021"/>
          <a:ext cx="10828283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Oliver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J and Sammy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Jimmy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Maisy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Madelena</a:t>
                      </a:r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54457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1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http://schemas.microsoft.com/office/2006/documentManagement/types"/>
    <ds:schemaRef ds:uri="http://purl.org/dc/terms/"/>
    <ds:schemaRef ds:uri="http://purl.org/dc/elements/1.1/"/>
    <ds:schemaRef ds:uri="da252e33-b15c-4959-ac4c-5df7a80cacf3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73b29897-aec0-4d73-b440-56f6da068a7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4506</TotalTime>
  <Words>116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Students of the Week</vt:lpstr>
      <vt:lpstr>Students of the Week</vt:lpstr>
      <vt:lpstr> Year 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74</cp:revision>
  <dcterms:created xsi:type="dcterms:W3CDTF">2023-06-27T09:44:33Z</dcterms:created>
  <dcterms:modified xsi:type="dcterms:W3CDTF">2025-03-26T09:41:46Z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