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2530"/>
              </p:ext>
            </p:extLst>
          </p:nvPr>
        </p:nvGraphicFramePr>
        <p:xfrm>
          <a:off x="344215" y="2142433"/>
          <a:ext cx="11503567" cy="4003877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421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Brooke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D-P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Kody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MJ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 F 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777919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Enric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Ameya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Finnley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19182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Tyler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Lilly-Mae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Sereen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Haadiya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Angadeep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39447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Maxwell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Oskar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Nabeel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22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77722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Kai-Mason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Kaci-Leigh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Kaydon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53725</TotalTime>
  <Words>903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22nd April    </vt:lpstr>
      <vt:lpstr>Top Achievement Points Leader Board Year 8 Week beginning 22nd April </vt:lpstr>
      <vt:lpstr>Top Achievement Points Leader Board Year 9 Week beginning 22nd April  </vt:lpstr>
      <vt:lpstr>Top Achievement Points Leader Board Year 10 Week beginning 22nd April </vt:lpstr>
      <vt:lpstr>Top Achievement Points Leader Board Year 11 Week beginning 22nd April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416</cp:revision>
  <dcterms:created xsi:type="dcterms:W3CDTF">2022-09-06T12:24:28Z</dcterms:created>
  <dcterms:modified xsi:type="dcterms:W3CDTF">2025-04-28T11:04:54Z</dcterms:modified>
</cp:coreProperties>
</file>