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st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07943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Verena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Furtuna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Lana Rose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Leona T-H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Alexander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Verity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Kosisochukwu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st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09755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Ameya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Khushi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Natalia A-V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Enric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st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35909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D-R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Esmae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Tyler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Winsley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31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st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267988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Alona Anna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Ahina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Grace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Yastin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Malcolm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31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88755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Aaran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Madalena S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Myles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Gethin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53702</TotalTime>
  <Words>911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31st March    </vt:lpstr>
      <vt:lpstr>Top Achievement Points Leader Board Year 8 Week beginning 31st March </vt:lpstr>
      <vt:lpstr>Top Achievement Points Leader Board Year 9 Week beginning 31st March  </vt:lpstr>
      <vt:lpstr>Top Achievement Points Leader Board Year 10 Week beginning 31st March </vt:lpstr>
      <vt:lpstr>Top Achievement Points Leader Board Year 11 Week beginning 31st March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410</cp:revision>
  <dcterms:created xsi:type="dcterms:W3CDTF">2022-09-06T12:24:28Z</dcterms:created>
  <dcterms:modified xsi:type="dcterms:W3CDTF">2025-04-07T12:52:46Z</dcterms:modified>
</cp:coreProperties>
</file>