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6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May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203517"/>
              </p:ext>
            </p:extLst>
          </p:nvPr>
        </p:nvGraphicFramePr>
        <p:xfrm>
          <a:off x="344215" y="2142433"/>
          <a:ext cx="11503567" cy="4003877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Alyssa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Tommy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421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Fiona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Luis F 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G-S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Phoenix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Shiv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Sarina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Mishaal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6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987595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Kaelum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Edward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Khushi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Daniella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Skylar-Jai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Khaled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Iho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Alice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J-H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Ayanda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Benjamin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Junior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6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140170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Emilie-Paige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Skyla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Lexii R-H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Zara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Neave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Alexis C-C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Gianni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Eleanor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Tilly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Darcy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6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76850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Elliot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Aysha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Rhea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Freddie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H-M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Yaash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Sufiyan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Marley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Renata Grace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6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May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836838"/>
              </p:ext>
            </p:extLst>
          </p:nvPr>
        </p:nvGraphicFramePr>
        <p:xfrm>
          <a:off x="318782" y="1855304"/>
          <a:ext cx="11223861" cy="3859786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Miley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Connor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Micaela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Ajay SI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Grace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Hugo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425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53923</TotalTime>
  <Words>911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6th May    </vt:lpstr>
      <vt:lpstr>Top Achievement Points Leader Board Year 8 Week beginning 6th May </vt:lpstr>
      <vt:lpstr>Top Achievement Points Leader Board Year 9 Week beginning 6th May  </vt:lpstr>
      <vt:lpstr>Top Achievement Points Leader Board Year 10 Week beginning 6th May </vt:lpstr>
      <vt:lpstr>Top Achievement Points Leader Board Year 11 Week beginning 6th May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431</cp:revision>
  <dcterms:created xsi:type="dcterms:W3CDTF">2022-09-06T12:24:28Z</dcterms:created>
  <dcterms:modified xsi:type="dcterms:W3CDTF">2025-05-12T10:21:17Z</dcterms:modified>
</cp:coreProperties>
</file>