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12/05/2025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12/05/2025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May</a:t>
            </a: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US" sz="3600" dirty="0">
                <a:solidFill>
                  <a:srgbClr val="4472C4">
                    <a:lumMod val="75000"/>
                  </a:srgbClr>
                </a:solidFill>
              </a:rPr>
            </a:b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203517"/>
              </p:ext>
            </p:extLst>
          </p:nvPr>
        </p:nvGraphicFramePr>
        <p:xfrm>
          <a:off x="344215" y="2142433"/>
          <a:ext cx="11503567" cy="4003877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Albie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Noah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Alyssa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Tommy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Miyah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421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Aveline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Fiona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Luis F 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G-S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Theo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Phoenix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Shiv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Sarina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Mishaal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987595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Archie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Kaelum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Edward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Khushi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Daniella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Billy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Skylar-Jai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Iho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J-H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Ayanda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Benjamin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Junior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40170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Skyla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Jake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Neave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Alexis C-C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Alfie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Gianni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Jiya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Eleanor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Kovie-James L-D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Tilly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6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th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May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76850"/>
              </p:ext>
            </p:extLst>
          </p:nvPr>
        </p:nvGraphicFramePr>
        <p:xfrm>
          <a:off x="469781" y="1933252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470498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609340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Dylan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Rhea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Freddie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Safia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Yaash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Sienna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Sufiyan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Alex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Bella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B-W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Renata Grace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6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th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May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36838"/>
              </p:ext>
            </p:extLst>
          </p:nvPr>
        </p:nvGraphicFramePr>
        <p:xfrm>
          <a:off x="318782" y="1855304"/>
          <a:ext cx="11223861" cy="3859786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8070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Hugo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425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53923</TotalTime>
  <Words>911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  Top Achievement Points Leader Board Year 7 Week beginning 6th May    </vt:lpstr>
      <vt:lpstr>Top Achievement Points Leader Board Year 8 Week beginning 6th May </vt:lpstr>
      <vt:lpstr>Top Achievement Points Leader Board Year 9 Week beginning 6th May  </vt:lpstr>
      <vt:lpstr>Top Achievement Points Leader Board Year 10 Week beginning 6th May </vt:lpstr>
      <vt:lpstr>Top Achievement Points Leader Board Year 11 Week beginning 6th May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 Mrs K Headteachers PA</cp:lastModifiedBy>
  <cp:revision>431</cp:revision>
  <dcterms:created xsi:type="dcterms:W3CDTF">2022-09-06T12:24:28Z</dcterms:created>
  <dcterms:modified xsi:type="dcterms:W3CDTF">2025-05-12T10:21:17Z</dcterms:modified>
</cp:coreProperties>
</file>