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318" r:id="rId5"/>
    <p:sldId id="319" r:id="rId6"/>
    <p:sldId id="32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Mr M Assistant Headteacher" initials="JMMAH" lastIdx="1" clrIdx="0">
    <p:extLst>
      <p:ext uri="{19B8F6BF-5375-455C-9EA6-DF929625EA0E}">
        <p15:presenceInfo xmlns:p15="http://schemas.microsoft.com/office/powerpoint/2012/main" userId="S-1-5-21-2998095864-1720192778-1493703429-326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20AC"/>
    <a:srgbClr val="EEECE1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79298" autoAdjust="0"/>
  </p:normalViewPr>
  <p:slideViewPr>
    <p:cSldViewPr snapToGrid="0">
      <p:cViewPr varScale="1">
        <p:scale>
          <a:sx n="114" d="100"/>
          <a:sy n="114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D3BA4-A421-49FB-98A3-43C134B91C16}" type="datetimeFigureOut">
              <a:t>5/1/2025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980CB-0B4F-4025-9892-784DFB7D04F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990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656395"/>
            <a:ext cx="10363200" cy="1324950"/>
          </a:xfrm>
        </p:spPr>
        <p:txBody>
          <a:bodyPr anchor="b">
            <a:noAutofit/>
          </a:bodyPr>
          <a:lstStyle>
            <a:lvl1pPr algn="ctr">
              <a:defRPr sz="4800" b="1">
                <a:solidFill>
                  <a:srgbClr val="002060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5263965"/>
            <a:ext cx="9144000" cy="365125"/>
          </a:xfrm>
        </p:spPr>
        <p:txBody>
          <a:bodyPr>
            <a:normAutofit/>
          </a:bodyPr>
          <a:lstStyle>
            <a:lvl1pPr marL="0" indent="0" algn="ctr">
              <a:buNone/>
              <a:defRPr sz="3200" b="1" baseline="30000">
                <a:solidFill>
                  <a:srgbClr val="00206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Date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38F15D-FCCC-B741-954E-115B4D2A0A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13461" y="2116435"/>
            <a:ext cx="5565079" cy="278389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02B4EA-5792-0A89-8A86-A52EC15FC2C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284681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419335-E17E-B2A7-23D3-A2CCBFB77EAB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59772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5FE3D5-90D8-80AA-7D23-45A3BE8BD9B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38918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5657"/>
            <a:ext cx="10515600" cy="762633"/>
          </a:xfrm>
          <a:ln>
            <a:solidFill>
              <a:srgbClr val="0420AC"/>
            </a:solidFill>
          </a:ln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647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44262B-8917-EB22-335E-4418EAEC820C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842632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0206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F832C5-7E5A-1B4A-E2EB-8796CEEFDA0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122155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24E53F5-B3FC-37A3-854A-E9B7546E5167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816938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99199C-A2AD-6E18-4CE4-363E655CC8A5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6298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FF055C6-2C9F-43F2-803D-CA5D70BAB727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C1BD93C-EFF1-444B-9E03-D20EDDE710E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D5D7DA-B939-B342-2344-531FAFA62A2B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08110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6FD6AC8-B55D-24ED-8573-7C48D76EDB22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54843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2826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32D9A0E-7834-AB1B-BF5A-3AC11F3818ED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0098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DE981E-FAAF-BBAC-98CB-7D39AF0BCF5A}"/>
              </a:ext>
            </a:extLst>
          </p:cNvPr>
          <p:cNvSpPr/>
          <p:nvPr userDrawn="1"/>
        </p:nvSpPr>
        <p:spPr>
          <a:xfrm>
            <a:off x="0" y="6492874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/>
              <a:t>R e s p e c t    †    L o v e    †    I n t e g r </a:t>
            </a:r>
            <a:r>
              <a:rPr lang="en-GB" sz="2400" err="1"/>
              <a:t>i</a:t>
            </a:r>
            <a:r>
              <a:rPr lang="en-GB" sz="2400"/>
              <a:t> t y    †    S e r v </a:t>
            </a:r>
            <a:r>
              <a:rPr lang="en-GB" sz="2400" err="1"/>
              <a:t>i</a:t>
            </a:r>
            <a:r>
              <a:rPr lang="en-GB" sz="2400"/>
              <a:t> c e    †    R e s </a:t>
            </a:r>
            <a:r>
              <a:rPr lang="en-GB" sz="2400" err="1"/>
              <a:t>i</a:t>
            </a:r>
            <a:r>
              <a:rPr lang="en-GB" sz="2400"/>
              <a:t> l </a:t>
            </a:r>
            <a:r>
              <a:rPr lang="en-GB" sz="2400" err="1"/>
              <a:t>i</a:t>
            </a:r>
            <a:r>
              <a:rPr lang="en-GB" sz="2400"/>
              <a:t> e n c 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024059D-7E86-72B7-16D2-1F04E7838CF1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237276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29AE-5F2A-4BD9-A7A1-1D36065B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Students of the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C5CA-423F-4A1E-8A70-03E9D8790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646"/>
            <a:ext cx="10515600" cy="51177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868C8A-8640-4D8A-B7B4-23F7F8B66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281319"/>
              </p:ext>
            </p:extLst>
          </p:nvPr>
        </p:nvGraphicFramePr>
        <p:xfrm>
          <a:off x="838200" y="1248290"/>
          <a:ext cx="10828283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5831">
                  <a:extLst>
                    <a:ext uri="{9D8B030D-6E8A-4147-A177-3AD203B41FA5}">
                      <a16:colId xmlns:a16="http://schemas.microsoft.com/office/drawing/2014/main" val="1754264762"/>
                    </a:ext>
                  </a:extLst>
                </a:gridCol>
                <a:gridCol w="6888755">
                  <a:extLst>
                    <a:ext uri="{9D8B030D-6E8A-4147-A177-3AD203B41FA5}">
                      <a16:colId xmlns:a16="http://schemas.microsoft.com/office/drawing/2014/main" val="1127778606"/>
                    </a:ext>
                  </a:extLst>
                </a:gridCol>
                <a:gridCol w="1723697">
                  <a:extLst>
                    <a:ext uri="{9D8B030D-6E8A-4147-A177-3AD203B41FA5}">
                      <a16:colId xmlns:a16="http://schemas.microsoft.com/office/drawing/2014/main" val="419569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4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MJ H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151943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Rylan L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280199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Evan D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73761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Orla C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79419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Toni W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500989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 R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065673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Dylan M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681567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Kian S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559317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Geography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 B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838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526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29AE-5F2A-4BD9-A7A1-1D36065B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Students of the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C5CA-423F-4A1E-8A70-03E9D8790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646"/>
            <a:ext cx="10515600" cy="51177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868C8A-8640-4D8A-B7B4-23F7F8B66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367309"/>
              </p:ext>
            </p:extLst>
          </p:nvPr>
        </p:nvGraphicFramePr>
        <p:xfrm>
          <a:off x="838200" y="1282183"/>
          <a:ext cx="10828283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1869">
                  <a:extLst>
                    <a:ext uri="{9D8B030D-6E8A-4147-A177-3AD203B41FA5}">
                      <a16:colId xmlns:a16="http://schemas.microsoft.com/office/drawing/2014/main" val="1754264762"/>
                    </a:ext>
                  </a:extLst>
                </a:gridCol>
                <a:gridCol w="4792717">
                  <a:extLst>
                    <a:ext uri="{9D8B030D-6E8A-4147-A177-3AD203B41FA5}">
                      <a16:colId xmlns:a16="http://schemas.microsoft.com/office/drawing/2014/main" val="1127778606"/>
                    </a:ext>
                  </a:extLst>
                </a:gridCol>
                <a:gridCol w="1723697">
                  <a:extLst>
                    <a:ext uri="{9D8B030D-6E8A-4147-A177-3AD203B41FA5}">
                      <a16:colId xmlns:a16="http://schemas.microsoft.com/office/drawing/2014/main" val="419569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4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Adam B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131172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Dylan M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943285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 H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73761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Spanish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Simone O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711895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Business Studies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Oscar S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26095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Music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Anais E-</a:t>
                      </a:r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McK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50126590"/>
                  </a:ext>
                </a:extLst>
              </a:tr>
              <a:tr h="26147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Computer Science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 J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170254793"/>
                  </a:ext>
                </a:extLst>
              </a:tr>
              <a:tr h="26147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Scarlett D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055202880"/>
                  </a:ext>
                </a:extLst>
              </a:tr>
              <a:tr h="26147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Technology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Tia S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747240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7354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29AE-5F2A-4BD9-A7A1-1D36065B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Year 11 Students of the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C5CA-423F-4A1E-8A70-03E9D8790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646"/>
            <a:ext cx="10515600" cy="51177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868C8A-8640-4D8A-B7B4-23F7F8B66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849598"/>
              </p:ext>
            </p:extLst>
          </p:nvPr>
        </p:nvGraphicFramePr>
        <p:xfrm>
          <a:off x="1450596" y="1645920"/>
          <a:ext cx="9104586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1869">
                  <a:extLst>
                    <a:ext uri="{9D8B030D-6E8A-4147-A177-3AD203B41FA5}">
                      <a16:colId xmlns:a16="http://schemas.microsoft.com/office/drawing/2014/main" val="1754264762"/>
                    </a:ext>
                  </a:extLst>
                </a:gridCol>
                <a:gridCol w="4792717">
                  <a:extLst>
                    <a:ext uri="{9D8B030D-6E8A-4147-A177-3AD203B41FA5}">
                      <a16:colId xmlns:a16="http://schemas.microsoft.com/office/drawing/2014/main" val="11277786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Student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4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Charlie T-M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131172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Amy 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73761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Geography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Amie Leigh 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711895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Business Studies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Oscar S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26095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Zayd 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254457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Archie T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99513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3211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E19D4D6-4950-4CEF-91A2-BCB1FCCCCCB2}" vid="{1DE2D6FB-0F43-411A-BD3B-567B371E4F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a252e33-b15c-4959-ac4c-5df7a80cacf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CCF30212BAE841A074D5E6F1F639CC" ma:contentTypeVersion="13" ma:contentTypeDescription="Create a new document." ma:contentTypeScope="" ma:versionID="43ee948b3540709ebd1eee6f636325ee">
  <xsd:schema xmlns:xsd="http://www.w3.org/2001/XMLSchema" xmlns:xs="http://www.w3.org/2001/XMLSchema" xmlns:p="http://schemas.microsoft.com/office/2006/metadata/properties" xmlns:ns3="da252e33-b15c-4959-ac4c-5df7a80cacf3" xmlns:ns4="73b29897-aec0-4d73-b440-56f6da068a7b" targetNamespace="http://schemas.microsoft.com/office/2006/metadata/properties" ma:root="true" ma:fieldsID="d14111a91b119748dcbe4d56421a7201" ns3:_="" ns4:_="">
    <xsd:import namespace="da252e33-b15c-4959-ac4c-5df7a80cacf3"/>
    <xsd:import namespace="73b29897-aec0-4d73-b440-56f6da068a7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252e33-b15c-4959-ac4c-5df7a80cac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b29897-aec0-4d73-b440-56f6da068a7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48230D-BB30-4E71-8061-5DB42990EF48}">
  <ds:schemaRefs>
    <ds:schemaRef ds:uri="http://purl.org/dc/elements/1.1/"/>
    <ds:schemaRef ds:uri="73b29897-aec0-4d73-b440-56f6da068a7b"/>
    <ds:schemaRef ds:uri="http://purl.org/dc/dcmitype/"/>
    <ds:schemaRef ds:uri="http://schemas.microsoft.com/office/2006/documentManagement/types"/>
    <ds:schemaRef ds:uri="da252e33-b15c-4959-ac4c-5df7a80cacf3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BADC944-CE60-4BFC-A404-D93C4D9CCB6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7B3775-5D66-4206-8CA9-2D70A6261C1D}">
  <ds:schemaRefs>
    <ds:schemaRef ds:uri="73b29897-aec0-4d73-b440-56f6da068a7b"/>
    <ds:schemaRef ds:uri="da252e33-b15c-4959-ac4c-5df7a80cacf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 Antony's PPT Template - June 23</Template>
  <TotalTime>4515</TotalTime>
  <Words>119</Words>
  <Application>Microsoft Office PowerPoint</Application>
  <PresentationFormat>Widescreen</PresentationFormat>
  <Paragraphs>74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Students of the Week</vt:lpstr>
      <vt:lpstr>Students of the Week</vt:lpstr>
      <vt:lpstr> Year 11 Students of the Week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DannyShaw</dc:creator>
  <cp:lastModifiedBy>Rothwell Mrs K Headteachers PA</cp:lastModifiedBy>
  <cp:revision>75</cp:revision>
  <dcterms:created xsi:type="dcterms:W3CDTF">2023-06-27T09:44:33Z</dcterms:created>
  <dcterms:modified xsi:type="dcterms:W3CDTF">2025-05-01T08:21:22Z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0x0101007FCCF30212BAE841A074D5E6F1F639CC</vt:lpwstr>
  </property>
</Properties>
</file>