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Mr M Assistant Headteacher" initials="JMMAH" lastIdx="1" clrIdx="0">
    <p:extLst>
      <p:ext uri="{19B8F6BF-5375-455C-9EA6-DF929625EA0E}">
        <p15:presenceInfo xmlns:p15="http://schemas.microsoft.com/office/powerpoint/2012/main" userId="S-1-5-21-2998095864-1720192778-1493703429-32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5/1/2025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81319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MJ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51943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Rylan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8019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Evan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Orla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7941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Toni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Dylan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Kian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67309"/>
              </p:ext>
            </p:extLst>
          </p:nvPr>
        </p:nvGraphicFramePr>
        <p:xfrm>
          <a:off x="838200" y="1282183"/>
          <a:ext cx="1082828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Dylan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4328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Simone O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Oscar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Anais E-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McK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Computer Science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0254793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Scarlett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5520288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47240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Year 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49598"/>
              </p:ext>
            </p:extLst>
          </p:nvPr>
        </p:nvGraphicFramePr>
        <p:xfrm>
          <a:off x="1450596" y="1645920"/>
          <a:ext cx="910458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T-M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Amy 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Amie Leigh 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Oscar 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Zayd 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5445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Archie T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9513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1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purl.org/dc/elements/1.1/"/>
    <ds:schemaRef ds:uri="73b29897-aec0-4d73-b440-56f6da068a7b"/>
    <ds:schemaRef ds:uri="http://purl.org/dc/dcmitype/"/>
    <ds:schemaRef ds:uri="http://schemas.microsoft.com/office/2006/documentManagement/types"/>
    <ds:schemaRef ds:uri="da252e33-b15c-4959-ac4c-5df7a80cacf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4515</TotalTime>
  <Words>119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Students of the Week</vt:lpstr>
      <vt:lpstr>Students of the Week</vt:lpstr>
      <vt:lpstr> Year 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75</cp:revision>
  <dcterms:created xsi:type="dcterms:W3CDTF">2023-06-27T09:44:33Z</dcterms:created>
  <dcterms:modified xsi:type="dcterms:W3CDTF">2025-05-01T08:21:22Z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